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0" r:id="rId2"/>
  </p:sldMasterIdLst>
  <p:notesMasterIdLst>
    <p:notesMasterId r:id="rId40"/>
  </p:notesMasterIdLst>
  <p:sldIdLst>
    <p:sldId id="287" r:id="rId3"/>
    <p:sldId id="257" r:id="rId4"/>
    <p:sldId id="258" r:id="rId5"/>
    <p:sldId id="324" r:id="rId6"/>
    <p:sldId id="289" r:id="rId7"/>
    <p:sldId id="325" r:id="rId8"/>
    <p:sldId id="310" r:id="rId9"/>
    <p:sldId id="290" r:id="rId10"/>
    <p:sldId id="326" r:id="rId11"/>
    <p:sldId id="327" r:id="rId12"/>
    <p:sldId id="328" r:id="rId13"/>
    <p:sldId id="330" r:id="rId14"/>
    <p:sldId id="331" r:id="rId15"/>
    <p:sldId id="332" r:id="rId16"/>
    <p:sldId id="333" r:id="rId17"/>
    <p:sldId id="334" r:id="rId18"/>
    <p:sldId id="336" r:id="rId19"/>
    <p:sldId id="337" r:id="rId20"/>
    <p:sldId id="338" r:id="rId21"/>
    <p:sldId id="339" r:id="rId22"/>
    <p:sldId id="340" r:id="rId23"/>
    <p:sldId id="291" r:id="rId24"/>
    <p:sldId id="312" r:id="rId25"/>
    <p:sldId id="341" r:id="rId26"/>
    <p:sldId id="293" r:id="rId27"/>
    <p:sldId id="342" r:id="rId28"/>
    <p:sldId id="343" r:id="rId29"/>
    <p:sldId id="344" r:id="rId30"/>
    <p:sldId id="319" r:id="rId31"/>
    <p:sldId id="320" r:id="rId32"/>
    <p:sldId id="321" r:id="rId33"/>
    <p:sldId id="345" r:id="rId34"/>
    <p:sldId id="346" r:id="rId35"/>
    <p:sldId id="322" r:id="rId36"/>
    <p:sldId id="347" r:id="rId37"/>
    <p:sldId id="323" r:id="rId38"/>
    <p:sldId id="348" r:id="rId39"/>
  </p:sldIdLst>
  <p:sldSz cx="9144000" cy="6858000" type="screen4x3"/>
  <p:notesSz cx="6858000" cy="9144000"/>
  <p:defaultTextStyle>
    <a:defPPr>
      <a:defRPr lang="en-US"/>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58D"/>
    <a:srgbClr val="808080"/>
    <a:srgbClr val="FCFCFC"/>
    <a:srgbClr val="E8E8E8"/>
    <a:srgbClr val="FFD84B"/>
    <a:srgbClr val="FFFFFF"/>
    <a:srgbClr val="CC3300"/>
    <a:srgbClr val="FFC3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2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zh-CN"/>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zh-CN"/>
          </a:p>
        </p:txBody>
      </p:sp>
      <p:sp>
        <p:nvSpPr>
          <p:cNvPr id="3076" name="Rectangle 4"/>
          <p:cNvSpPr>
            <a:spLocks noGrp="1" noRot="1" noChangeAspect="1" noChangeArrowheads="1"/>
          </p:cNvSpPr>
          <p:nvPr>
            <p:ph type="sldImg" idx="2"/>
          </p:nvPr>
        </p:nvSpPr>
        <p:spPr bwMode="auto">
          <a:xfrm>
            <a:off x="1143000" y="685800"/>
            <a:ext cx="45720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mpd="sng">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7" name="Rectangle 5"/>
          <p:cNvSpPr>
            <a:spLocks noGrp="1" noRot="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mpd="sng">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zh-CN"/>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2B00B85-E276-4F63-8769-6998E625623E}" type="slidenum">
              <a:rPr lang="en-US" altLang="zh-CN"/>
              <a:pPr/>
              <a:t>‹#›</a:t>
            </a:fld>
            <a:endParaRPr lang="en-US" altLang="zh-CN"/>
          </a:p>
        </p:txBody>
      </p:sp>
    </p:spTree>
    <p:extLst>
      <p:ext uri="{BB962C8B-B14F-4D97-AF65-F5344CB8AC3E}">
        <p14:creationId xmlns:p14="http://schemas.microsoft.com/office/powerpoint/2010/main" val="335278302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2B00B85-E276-4F63-8769-6998E625623E}" type="slidenum">
              <a:rPr lang="en-US" altLang="zh-CN" smtClean="0"/>
              <a:pPr/>
              <a:t>22</a:t>
            </a:fld>
            <a:endParaRPr lang="en-US" altLang="zh-CN"/>
          </a:p>
        </p:txBody>
      </p:sp>
    </p:spTree>
    <p:extLst>
      <p:ext uri="{BB962C8B-B14F-4D97-AF65-F5344CB8AC3E}">
        <p14:creationId xmlns:p14="http://schemas.microsoft.com/office/powerpoint/2010/main" val="1607316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2B00B85-E276-4F63-8769-6998E625623E}" type="slidenum">
              <a:rPr lang="en-US" altLang="zh-CN" smtClean="0"/>
              <a:pPr/>
              <a:t>23</a:t>
            </a:fld>
            <a:endParaRPr lang="en-US" altLang="zh-CN"/>
          </a:p>
        </p:txBody>
      </p:sp>
    </p:spTree>
    <p:extLst>
      <p:ext uri="{BB962C8B-B14F-4D97-AF65-F5344CB8AC3E}">
        <p14:creationId xmlns:p14="http://schemas.microsoft.com/office/powerpoint/2010/main" val="1607316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2B00B85-E276-4F63-8769-6998E625623E}" type="slidenum">
              <a:rPr lang="en-US" altLang="zh-CN" smtClean="0"/>
              <a:pPr/>
              <a:t>24</a:t>
            </a:fld>
            <a:endParaRPr lang="en-US" altLang="zh-CN"/>
          </a:p>
        </p:txBody>
      </p:sp>
    </p:spTree>
    <p:extLst>
      <p:ext uri="{BB962C8B-B14F-4D97-AF65-F5344CB8AC3E}">
        <p14:creationId xmlns:p14="http://schemas.microsoft.com/office/powerpoint/2010/main" val="16073161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050" name="Freeform 2"/>
          <p:cNvSpPr>
            <a:spLocks/>
          </p:cNvSpPr>
          <p:nvPr/>
        </p:nvSpPr>
        <p:spPr bwMode="auto">
          <a:xfrm>
            <a:off x="0" y="6048375"/>
            <a:ext cx="2762250" cy="809625"/>
          </a:xfrm>
          <a:custGeom>
            <a:avLst/>
            <a:gdLst>
              <a:gd name="T0" fmla="*/ 0 w 1740"/>
              <a:gd name="T1" fmla="*/ 0 h 510"/>
              <a:gd name="T2" fmla="*/ 0 w 1740"/>
              <a:gd name="T3" fmla="*/ 510 h 510"/>
              <a:gd name="T4" fmla="*/ 1740 w 1740"/>
              <a:gd name="T5" fmla="*/ 510 h 510"/>
              <a:gd name="T6" fmla="*/ 1595 w 1740"/>
              <a:gd name="T7" fmla="*/ 30 h 510"/>
              <a:gd name="T8" fmla="*/ 0 w 1740"/>
              <a:gd name="T9" fmla="*/ 0 h 510"/>
            </a:gdLst>
            <a:ahLst/>
            <a:cxnLst>
              <a:cxn ang="0">
                <a:pos x="T0" y="T1"/>
              </a:cxn>
              <a:cxn ang="0">
                <a:pos x="T2" y="T3"/>
              </a:cxn>
              <a:cxn ang="0">
                <a:pos x="T4" y="T5"/>
              </a:cxn>
              <a:cxn ang="0">
                <a:pos x="T6" y="T7"/>
              </a:cxn>
              <a:cxn ang="0">
                <a:pos x="T8" y="T9"/>
              </a:cxn>
            </a:cxnLst>
            <a:rect l="0" t="0" r="r" b="b"/>
            <a:pathLst>
              <a:path w="1740" h="510">
                <a:moveTo>
                  <a:pt x="0" y="0"/>
                </a:moveTo>
                <a:lnTo>
                  <a:pt x="0" y="510"/>
                </a:lnTo>
                <a:cubicBezTo>
                  <a:pt x="0" y="510"/>
                  <a:pt x="870" y="510"/>
                  <a:pt x="1740" y="510"/>
                </a:cubicBezTo>
                <a:cubicBezTo>
                  <a:pt x="1650" y="258"/>
                  <a:pt x="1595" y="30"/>
                  <a:pt x="1595" y="30"/>
                </a:cubicBezTo>
                <a:cubicBezTo>
                  <a:pt x="798" y="54"/>
                  <a:pt x="0" y="0"/>
                  <a:pt x="0" y="0"/>
                </a:cubicBezTo>
                <a:close/>
              </a:path>
            </a:pathLst>
          </a:custGeom>
          <a:solidFill>
            <a:schemeClr val="fo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1" name="Freeform 3"/>
          <p:cNvSpPr>
            <a:spLocks/>
          </p:cNvSpPr>
          <p:nvPr/>
        </p:nvSpPr>
        <p:spPr bwMode="auto">
          <a:xfrm>
            <a:off x="2590800" y="4705350"/>
            <a:ext cx="6400800" cy="2152650"/>
          </a:xfrm>
          <a:custGeom>
            <a:avLst/>
            <a:gdLst>
              <a:gd name="T0" fmla="*/ 1116 w 4032"/>
              <a:gd name="T1" fmla="*/ 0 h 1356"/>
              <a:gd name="T2" fmla="*/ 3840 w 4032"/>
              <a:gd name="T3" fmla="*/ 636 h 1356"/>
              <a:gd name="T4" fmla="*/ 4032 w 4032"/>
              <a:gd name="T5" fmla="*/ 1356 h 1356"/>
              <a:gd name="T6" fmla="*/ 288 w 4032"/>
              <a:gd name="T7" fmla="*/ 1356 h 1356"/>
              <a:gd name="T8" fmla="*/ 0 w 4032"/>
              <a:gd name="T9" fmla="*/ 828 h 1356"/>
              <a:gd name="T10" fmla="*/ 1116 w 4032"/>
              <a:gd name="T11" fmla="*/ 0 h 1356"/>
            </a:gdLst>
            <a:ahLst/>
            <a:cxnLst>
              <a:cxn ang="0">
                <a:pos x="T0" y="T1"/>
              </a:cxn>
              <a:cxn ang="0">
                <a:pos x="T2" y="T3"/>
              </a:cxn>
              <a:cxn ang="0">
                <a:pos x="T4" y="T5"/>
              </a:cxn>
              <a:cxn ang="0">
                <a:pos x="T6" y="T7"/>
              </a:cxn>
              <a:cxn ang="0">
                <a:pos x="T8" y="T9"/>
              </a:cxn>
              <a:cxn ang="0">
                <a:pos x="T10" y="T11"/>
              </a:cxn>
            </a:cxnLst>
            <a:rect l="0" t="0" r="r" b="b"/>
            <a:pathLst>
              <a:path w="4032" h="1356">
                <a:moveTo>
                  <a:pt x="1116" y="0"/>
                </a:moveTo>
                <a:cubicBezTo>
                  <a:pt x="2370" y="1254"/>
                  <a:pt x="3840" y="636"/>
                  <a:pt x="3840" y="636"/>
                </a:cubicBezTo>
                <a:cubicBezTo>
                  <a:pt x="4032" y="966"/>
                  <a:pt x="4032" y="1356"/>
                  <a:pt x="4032" y="1356"/>
                </a:cubicBezTo>
                <a:cubicBezTo>
                  <a:pt x="4032" y="1356"/>
                  <a:pt x="2160" y="1356"/>
                  <a:pt x="288" y="1356"/>
                </a:cubicBezTo>
                <a:cubicBezTo>
                  <a:pt x="120" y="1140"/>
                  <a:pt x="0" y="828"/>
                  <a:pt x="0" y="828"/>
                </a:cubicBezTo>
                <a:lnTo>
                  <a:pt x="1116" y="0"/>
                </a:lnTo>
                <a:close/>
              </a:path>
            </a:pathLst>
          </a:custGeom>
          <a:solidFill>
            <a:schemeClr va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2" name="Freeform 4"/>
          <p:cNvSpPr>
            <a:spLocks/>
          </p:cNvSpPr>
          <p:nvPr/>
        </p:nvSpPr>
        <p:spPr bwMode="auto">
          <a:xfrm>
            <a:off x="4400550" y="781050"/>
            <a:ext cx="4743450" cy="5048250"/>
          </a:xfrm>
          <a:custGeom>
            <a:avLst/>
            <a:gdLst>
              <a:gd name="T0" fmla="*/ 510 w 2988"/>
              <a:gd name="T1" fmla="*/ 1098 h 3180"/>
              <a:gd name="T2" fmla="*/ 2280 w 2988"/>
              <a:gd name="T3" fmla="*/ 0 h 3180"/>
              <a:gd name="T4" fmla="*/ 2988 w 2988"/>
              <a:gd name="T5" fmla="*/ 342 h 3180"/>
              <a:gd name="T6" fmla="*/ 2988 w 2988"/>
              <a:gd name="T7" fmla="*/ 2772 h 3180"/>
              <a:gd name="T8" fmla="*/ 1452 w 2988"/>
              <a:gd name="T9" fmla="*/ 3060 h 3180"/>
              <a:gd name="T10" fmla="*/ 0 w 2988"/>
              <a:gd name="T11" fmla="*/ 2406 h 3180"/>
              <a:gd name="T12" fmla="*/ 510 w 2988"/>
              <a:gd name="T13" fmla="*/ 1098 h 3180"/>
            </a:gdLst>
            <a:ahLst/>
            <a:cxnLst>
              <a:cxn ang="0">
                <a:pos x="T0" y="T1"/>
              </a:cxn>
              <a:cxn ang="0">
                <a:pos x="T2" y="T3"/>
              </a:cxn>
              <a:cxn ang="0">
                <a:pos x="T4" y="T5"/>
              </a:cxn>
              <a:cxn ang="0">
                <a:pos x="T6" y="T7"/>
              </a:cxn>
              <a:cxn ang="0">
                <a:pos x="T8" y="T9"/>
              </a:cxn>
              <a:cxn ang="0">
                <a:pos x="T10" y="T11"/>
              </a:cxn>
              <a:cxn ang="0">
                <a:pos x="T12" y="T13"/>
              </a:cxn>
            </a:cxnLst>
            <a:rect l="0" t="0" r="r" b="b"/>
            <a:pathLst>
              <a:path w="2988" h="3180">
                <a:moveTo>
                  <a:pt x="510" y="1098"/>
                </a:moveTo>
                <a:cubicBezTo>
                  <a:pt x="1710" y="840"/>
                  <a:pt x="2280" y="0"/>
                  <a:pt x="2280" y="0"/>
                </a:cubicBezTo>
                <a:cubicBezTo>
                  <a:pt x="2700" y="96"/>
                  <a:pt x="2988" y="342"/>
                  <a:pt x="2988" y="342"/>
                </a:cubicBezTo>
                <a:lnTo>
                  <a:pt x="2988" y="2772"/>
                </a:lnTo>
                <a:cubicBezTo>
                  <a:pt x="2988" y="2772"/>
                  <a:pt x="2202" y="3180"/>
                  <a:pt x="1452" y="3060"/>
                </a:cubicBezTo>
                <a:cubicBezTo>
                  <a:pt x="636" y="2940"/>
                  <a:pt x="0" y="2406"/>
                  <a:pt x="0" y="2406"/>
                </a:cubicBezTo>
                <a:lnTo>
                  <a:pt x="510" y="1098"/>
                </a:lnTo>
                <a:close/>
              </a:path>
            </a:pathLst>
          </a:custGeom>
          <a:solidFill>
            <a:schemeClr val="accent2"/>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3" name="Freeform 5"/>
          <p:cNvSpPr>
            <a:spLocks/>
          </p:cNvSpPr>
          <p:nvPr/>
        </p:nvSpPr>
        <p:spPr bwMode="auto">
          <a:xfrm>
            <a:off x="4800600" y="0"/>
            <a:ext cx="3276600" cy="2409825"/>
          </a:xfrm>
          <a:custGeom>
            <a:avLst/>
            <a:gdLst>
              <a:gd name="T0" fmla="*/ 0 w 2064"/>
              <a:gd name="T1" fmla="*/ 0 h 1518"/>
              <a:gd name="T2" fmla="*/ 276 w 2064"/>
              <a:gd name="T3" fmla="*/ 1518 h 1518"/>
              <a:gd name="T4" fmla="*/ 2064 w 2064"/>
              <a:gd name="T5" fmla="*/ 0 h 1518"/>
              <a:gd name="T6" fmla="*/ 0 w 2064"/>
              <a:gd name="T7" fmla="*/ 0 h 1518"/>
            </a:gdLst>
            <a:ahLst/>
            <a:cxnLst>
              <a:cxn ang="0">
                <a:pos x="T0" y="T1"/>
              </a:cxn>
              <a:cxn ang="0">
                <a:pos x="T2" y="T3"/>
              </a:cxn>
              <a:cxn ang="0">
                <a:pos x="T4" y="T5"/>
              </a:cxn>
              <a:cxn ang="0">
                <a:pos x="T6" y="T7"/>
              </a:cxn>
            </a:cxnLst>
            <a:rect l="0" t="0" r="r" b="b"/>
            <a:pathLst>
              <a:path w="2064" h="1518">
                <a:moveTo>
                  <a:pt x="0" y="0"/>
                </a:moveTo>
                <a:cubicBezTo>
                  <a:pt x="0" y="0"/>
                  <a:pt x="138" y="759"/>
                  <a:pt x="276" y="1518"/>
                </a:cubicBezTo>
                <a:cubicBezTo>
                  <a:pt x="1518" y="1194"/>
                  <a:pt x="2064" y="0"/>
                  <a:pt x="2064" y="0"/>
                </a:cubicBezTo>
                <a:lnTo>
                  <a:pt x="0" y="0"/>
                </a:lnTo>
                <a:close/>
              </a:path>
            </a:pathLst>
          </a:custGeom>
          <a:solidFill>
            <a:schemeClr val="accent1"/>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4" name="Freeform 6"/>
          <p:cNvSpPr>
            <a:spLocks/>
          </p:cNvSpPr>
          <p:nvPr/>
        </p:nvSpPr>
        <p:spPr bwMode="auto">
          <a:xfrm>
            <a:off x="0" y="0"/>
            <a:ext cx="6583363" cy="7267575"/>
          </a:xfrm>
          <a:custGeom>
            <a:avLst/>
            <a:gdLst>
              <a:gd name="T0" fmla="*/ 0 w 4014"/>
              <a:gd name="T1" fmla="*/ 0 h 4455"/>
              <a:gd name="T2" fmla="*/ 3612 w 4014"/>
              <a:gd name="T3" fmla="*/ 0 h 4455"/>
              <a:gd name="T4" fmla="*/ 3222 w 4014"/>
              <a:gd name="T5" fmla="*/ 3042 h 4455"/>
              <a:gd name="T6" fmla="*/ 0 w 4014"/>
              <a:gd name="T7" fmla="*/ 3744 h 4455"/>
              <a:gd name="T8" fmla="*/ 0 w 4014"/>
              <a:gd name="T9" fmla="*/ 0 h 4455"/>
            </a:gdLst>
            <a:ahLst/>
            <a:cxnLst>
              <a:cxn ang="0">
                <a:pos x="T0" y="T1"/>
              </a:cxn>
              <a:cxn ang="0">
                <a:pos x="T2" y="T3"/>
              </a:cxn>
              <a:cxn ang="0">
                <a:pos x="T4" y="T5"/>
              </a:cxn>
              <a:cxn ang="0">
                <a:pos x="T6" y="T7"/>
              </a:cxn>
              <a:cxn ang="0">
                <a:pos x="T8" y="T9"/>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5" name="Freeform 7"/>
          <p:cNvSpPr>
            <a:spLocks/>
          </p:cNvSpPr>
          <p:nvPr/>
        </p:nvSpPr>
        <p:spPr bwMode="auto">
          <a:xfrm>
            <a:off x="0" y="0"/>
            <a:ext cx="6372225" cy="7072313"/>
          </a:xfrm>
          <a:custGeom>
            <a:avLst/>
            <a:gdLst>
              <a:gd name="T0" fmla="*/ 0 w 4014"/>
              <a:gd name="T1" fmla="*/ 0 h 4455"/>
              <a:gd name="T2" fmla="*/ 3612 w 4014"/>
              <a:gd name="T3" fmla="*/ 0 h 4455"/>
              <a:gd name="T4" fmla="*/ 3222 w 4014"/>
              <a:gd name="T5" fmla="*/ 3042 h 4455"/>
              <a:gd name="T6" fmla="*/ 0 w 4014"/>
              <a:gd name="T7" fmla="*/ 3744 h 4455"/>
              <a:gd name="T8" fmla="*/ 0 w 4014"/>
              <a:gd name="T9" fmla="*/ 0 h 4455"/>
            </a:gdLst>
            <a:ahLst/>
            <a:cxnLst>
              <a:cxn ang="0">
                <a:pos x="T0" y="T1"/>
              </a:cxn>
              <a:cxn ang="0">
                <a:pos x="T2" y="T3"/>
              </a:cxn>
              <a:cxn ang="0">
                <a:pos x="T4" y="T5"/>
              </a:cxn>
              <a:cxn ang="0">
                <a:pos x="T6" y="T7"/>
              </a:cxn>
              <a:cxn ang="0">
                <a:pos x="T8" y="T9"/>
              </a:cxn>
            </a:cxnLst>
            <a:rect l="0" t="0" r="r" b="b"/>
            <a:pathLst>
              <a:path w="4014" h="4455">
                <a:moveTo>
                  <a:pt x="0" y="0"/>
                </a:moveTo>
                <a:lnTo>
                  <a:pt x="3612" y="0"/>
                </a:lnTo>
                <a:cubicBezTo>
                  <a:pt x="4014" y="984"/>
                  <a:pt x="3812" y="2307"/>
                  <a:pt x="3222" y="3042"/>
                </a:cubicBezTo>
                <a:cubicBezTo>
                  <a:pt x="1988" y="4455"/>
                  <a:pt x="0" y="3744"/>
                  <a:pt x="0" y="3744"/>
                </a:cubicBezTo>
                <a:lnTo>
                  <a:pt x="0" y="0"/>
                </a:lnTo>
                <a:close/>
              </a:path>
            </a:pathLst>
          </a:custGeom>
          <a:gradFill rotWithShape="1">
            <a:gsLst>
              <a:gs pos="0">
                <a:schemeClr val="bg1">
                  <a:gamma/>
                  <a:tint val="25490"/>
                  <a:invGamma/>
                </a:schemeClr>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56" name="Line 8"/>
          <p:cNvSpPr>
            <a:spLocks noChangeShapeType="1"/>
          </p:cNvSpPr>
          <p:nvPr/>
        </p:nvSpPr>
        <p:spPr bwMode="auto">
          <a:xfrm>
            <a:off x="250825" y="1588"/>
            <a:ext cx="0" cy="6015037"/>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57" name="Line 9"/>
          <p:cNvSpPr>
            <a:spLocks noChangeShapeType="1"/>
          </p:cNvSpPr>
          <p:nvPr/>
        </p:nvSpPr>
        <p:spPr bwMode="auto">
          <a:xfrm>
            <a:off x="1293813" y="1588"/>
            <a:ext cx="0" cy="6207125"/>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58" name="Line 10"/>
          <p:cNvSpPr>
            <a:spLocks noChangeShapeType="1"/>
          </p:cNvSpPr>
          <p:nvPr/>
        </p:nvSpPr>
        <p:spPr bwMode="auto">
          <a:xfrm>
            <a:off x="2338388" y="1588"/>
            <a:ext cx="0" cy="6183312"/>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59" name="Line 11"/>
          <p:cNvSpPr>
            <a:spLocks noChangeShapeType="1"/>
          </p:cNvSpPr>
          <p:nvPr/>
        </p:nvSpPr>
        <p:spPr bwMode="auto">
          <a:xfrm>
            <a:off x="3382963" y="1588"/>
            <a:ext cx="0" cy="5972175"/>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0" name="Line 12"/>
          <p:cNvSpPr>
            <a:spLocks noChangeShapeType="1"/>
          </p:cNvSpPr>
          <p:nvPr/>
        </p:nvSpPr>
        <p:spPr bwMode="auto">
          <a:xfrm>
            <a:off x="4427538" y="1588"/>
            <a:ext cx="0" cy="5449887"/>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1" name="Line 13"/>
          <p:cNvSpPr>
            <a:spLocks noChangeShapeType="1"/>
          </p:cNvSpPr>
          <p:nvPr/>
        </p:nvSpPr>
        <p:spPr bwMode="auto">
          <a:xfrm rot="5400000">
            <a:off x="2913063" y="-2654300"/>
            <a:ext cx="0" cy="5813425"/>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2" name="Line 14"/>
          <p:cNvSpPr>
            <a:spLocks noChangeShapeType="1"/>
          </p:cNvSpPr>
          <p:nvPr/>
        </p:nvSpPr>
        <p:spPr bwMode="auto">
          <a:xfrm rot="5400000">
            <a:off x="3006725" y="-1682750"/>
            <a:ext cx="0" cy="6000750"/>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3" name="Line 15"/>
          <p:cNvSpPr>
            <a:spLocks noChangeShapeType="1"/>
          </p:cNvSpPr>
          <p:nvPr/>
        </p:nvSpPr>
        <p:spPr bwMode="auto">
          <a:xfrm rot="5400000">
            <a:off x="3011488" y="-622300"/>
            <a:ext cx="0" cy="6010275"/>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4" name="Line 16"/>
          <p:cNvSpPr>
            <a:spLocks noChangeShapeType="1"/>
          </p:cNvSpPr>
          <p:nvPr/>
        </p:nvSpPr>
        <p:spPr bwMode="auto">
          <a:xfrm rot="5400000">
            <a:off x="2907507" y="548481"/>
            <a:ext cx="0" cy="5802313"/>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5" name="Line 17"/>
          <p:cNvSpPr>
            <a:spLocks noChangeShapeType="1"/>
          </p:cNvSpPr>
          <p:nvPr/>
        </p:nvSpPr>
        <p:spPr bwMode="auto">
          <a:xfrm rot="5400000">
            <a:off x="2666207" y="1854993"/>
            <a:ext cx="0" cy="5319713"/>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6" name="Line 18"/>
          <p:cNvSpPr>
            <a:spLocks noChangeShapeType="1"/>
          </p:cNvSpPr>
          <p:nvPr/>
        </p:nvSpPr>
        <p:spPr bwMode="auto">
          <a:xfrm rot="5400000">
            <a:off x="2115344" y="3472656"/>
            <a:ext cx="0" cy="4217988"/>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67" name="Rectangle 19"/>
          <p:cNvSpPr>
            <a:spLocks noChangeArrowheads="1"/>
          </p:cNvSpPr>
          <p:nvPr/>
        </p:nvSpPr>
        <p:spPr bwMode="auto">
          <a:xfrm>
            <a:off x="2362200" y="277813"/>
            <a:ext cx="1012825" cy="1025525"/>
          </a:xfrm>
          <a:prstGeom prst="rect">
            <a:avLst/>
          </a:prstGeom>
          <a:solidFill>
            <a:srgbClr val="FFFFFF">
              <a:alpha val="50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68" name="Rectangle 20"/>
          <p:cNvSpPr>
            <a:spLocks noChangeArrowheads="1"/>
          </p:cNvSpPr>
          <p:nvPr/>
        </p:nvSpPr>
        <p:spPr bwMode="auto">
          <a:xfrm>
            <a:off x="285750" y="2427288"/>
            <a:ext cx="1012825" cy="1025525"/>
          </a:xfrm>
          <a:prstGeom prst="rect">
            <a:avLst/>
          </a:prstGeom>
          <a:solidFill>
            <a:srgbClr val="FFFFFF">
              <a:alpha val="3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69" name="Rectangle 21"/>
          <p:cNvSpPr>
            <a:spLocks noChangeArrowheads="1"/>
          </p:cNvSpPr>
          <p:nvPr/>
        </p:nvSpPr>
        <p:spPr bwMode="auto">
          <a:xfrm>
            <a:off x="0" y="271463"/>
            <a:ext cx="250825" cy="1025525"/>
          </a:xfrm>
          <a:prstGeom prst="rect">
            <a:avLst/>
          </a:prstGeom>
          <a:solidFill>
            <a:srgbClr val="FFFFFF">
              <a:alpha val="3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0" name="Rectangle 22"/>
          <p:cNvSpPr>
            <a:spLocks noChangeArrowheads="1"/>
          </p:cNvSpPr>
          <p:nvPr/>
        </p:nvSpPr>
        <p:spPr bwMode="auto">
          <a:xfrm>
            <a:off x="1331913" y="1588"/>
            <a:ext cx="1012825" cy="234950"/>
          </a:xfrm>
          <a:prstGeom prst="rect">
            <a:avLst/>
          </a:prstGeom>
          <a:solidFill>
            <a:srgbClr val="FFFFFF">
              <a:alpha val="50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1" name="Freeform 23"/>
          <p:cNvSpPr>
            <a:spLocks/>
          </p:cNvSpPr>
          <p:nvPr/>
        </p:nvSpPr>
        <p:spPr bwMode="auto">
          <a:xfrm>
            <a:off x="2365375" y="4541838"/>
            <a:ext cx="1009650" cy="1033462"/>
          </a:xfrm>
          <a:custGeom>
            <a:avLst/>
            <a:gdLst>
              <a:gd name="T0" fmla="*/ 0 w 636"/>
              <a:gd name="T1" fmla="*/ 0 h 651"/>
              <a:gd name="T2" fmla="*/ 0 w 636"/>
              <a:gd name="T3" fmla="*/ 645 h 651"/>
              <a:gd name="T4" fmla="*/ 636 w 636"/>
              <a:gd name="T5" fmla="*/ 651 h 651"/>
              <a:gd name="T6" fmla="*/ 632 w 636"/>
              <a:gd name="T7" fmla="*/ 0 h 651"/>
              <a:gd name="T8" fmla="*/ 0 w 636"/>
              <a:gd name="T9" fmla="*/ 0 h 651"/>
            </a:gdLst>
            <a:ahLst/>
            <a:cxnLst>
              <a:cxn ang="0">
                <a:pos x="T0" y="T1"/>
              </a:cxn>
              <a:cxn ang="0">
                <a:pos x="T2" y="T3"/>
              </a:cxn>
              <a:cxn ang="0">
                <a:pos x="T4" y="T5"/>
              </a:cxn>
              <a:cxn ang="0">
                <a:pos x="T6" y="T7"/>
              </a:cxn>
              <a:cxn ang="0">
                <a:pos x="T8" y="T9"/>
              </a:cxn>
            </a:cxnLst>
            <a:rect l="0" t="0" r="r" b="b"/>
            <a:pathLst>
              <a:path w="636" h="651">
                <a:moveTo>
                  <a:pt x="0" y="0"/>
                </a:moveTo>
                <a:lnTo>
                  <a:pt x="0" y="645"/>
                </a:lnTo>
                <a:lnTo>
                  <a:pt x="636" y="651"/>
                </a:lnTo>
                <a:lnTo>
                  <a:pt x="632" y="0"/>
                </a:lnTo>
                <a:lnTo>
                  <a:pt x="0" y="0"/>
                </a:lnTo>
                <a:close/>
              </a:path>
            </a:pathLst>
          </a:custGeom>
          <a:solidFill>
            <a:srgbClr val="FFFFFF">
              <a:alpha val="39999"/>
            </a:srgb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72" name="Rectangle 24"/>
          <p:cNvSpPr>
            <a:spLocks noChangeArrowheads="1"/>
          </p:cNvSpPr>
          <p:nvPr/>
        </p:nvSpPr>
        <p:spPr bwMode="auto">
          <a:xfrm>
            <a:off x="285750" y="2435225"/>
            <a:ext cx="1012825" cy="1025525"/>
          </a:xfrm>
          <a:prstGeom prst="rect">
            <a:avLst/>
          </a:prstGeom>
          <a:solidFill>
            <a:srgbClr val="FFFFFF">
              <a:alpha val="2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73" name="Rectangle 25"/>
          <p:cNvSpPr>
            <a:spLocks noGrp="1" noChangeArrowheads="1"/>
          </p:cNvSpPr>
          <p:nvPr>
            <p:ph type="subTitle" idx="1"/>
          </p:nvPr>
        </p:nvSpPr>
        <p:spPr>
          <a:xfrm>
            <a:off x="333375" y="5084763"/>
            <a:ext cx="6400800" cy="457200"/>
          </a:xfrm>
        </p:spPr>
        <p:txBody>
          <a:bodyPr/>
          <a:lstStyle>
            <a:lvl1pPr marL="0" indent="0">
              <a:buFontTx/>
              <a:buNone/>
              <a:defRPr sz="1600">
                <a:latin typeface="Times New Roman" panose="02020603050405020304" pitchFamily="18" charset="0"/>
              </a:defRPr>
            </a:lvl1pPr>
          </a:lstStyle>
          <a:p>
            <a:pPr lvl="0"/>
            <a:r>
              <a:rPr lang="en-US" altLang="zh-CN" noProof="0" smtClean="0"/>
              <a:t>Click to edit Master subtitle style</a:t>
            </a:r>
          </a:p>
        </p:txBody>
      </p:sp>
      <p:sp>
        <p:nvSpPr>
          <p:cNvPr id="2074" name="Rectangle 26"/>
          <p:cNvSpPr>
            <a:spLocks noGrp="1" noChangeArrowheads="1"/>
          </p:cNvSpPr>
          <p:nvPr>
            <p:ph type="dt" sz="half" idx="2"/>
          </p:nvPr>
        </p:nvSpPr>
        <p:spPr>
          <a:xfrm>
            <a:off x="457200" y="6407150"/>
            <a:ext cx="2133600" cy="314325"/>
          </a:xfrm>
        </p:spPr>
        <p:txBody>
          <a:bodyPr/>
          <a:lstStyle>
            <a:lvl1pPr>
              <a:defRPr/>
            </a:lvl1pPr>
          </a:lstStyle>
          <a:p>
            <a:endParaRPr lang="en-US" altLang="zh-CN"/>
          </a:p>
        </p:txBody>
      </p:sp>
      <p:sp>
        <p:nvSpPr>
          <p:cNvPr id="2075" name="Rectangle 27"/>
          <p:cNvSpPr>
            <a:spLocks noGrp="1" noChangeArrowheads="1"/>
          </p:cNvSpPr>
          <p:nvPr>
            <p:ph type="ftr" sz="quarter" idx="3"/>
          </p:nvPr>
        </p:nvSpPr>
        <p:spPr>
          <a:xfrm>
            <a:off x="3124200" y="6407150"/>
            <a:ext cx="2895600" cy="314325"/>
          </a:xfrm>
        </p:spPr>
        <p:txBody>
          <a:bodyPr/>
          <a:lstStyle>
            <a:lvl1pPr>
              <a:defRPr/>
            </a:lvl1pPr>
          </a:lstStyle>
          <a:p>
            <a:endParaRPr lang="en-US" altLang="zh-CN"/>
          </a:p>
        </p:txBody>
      </p:sp>
      <p:sp>
        <p:nvSpPr>
          <p:cNvPr id="2076" name="Rectangle 28"/>
          <p:cNvSpPr>
            <a:spLocks noGrp="1" noChangeArrowheads="1"/>
          </p:cNvSpPr>
          <p:nvPr>
            <p:ph type="sldNum" sz="quarter" idx="4"/>
          </p:nvPr>
        </p:nvSpPr>
        <p:spPr>
          <a:xfrm>
            <a:off x="6553200" y="6407150"/>
            <a:ext cx="2133600" cy="314325"/>
          </a:xfrm>
        </p:spPr>
        <p:txBody>
          <a:bodyPr/>
          <a:lstStyle>
            <a:lvl1pPr>
              <a:defRPr/>
            </a:lvl1pPr>
          </a:lstStyle>
          <a:p>
            <a:fld id="{8368D30A-23FA-4992-A3D4-4E1C3333617A}" type="slidenum">
              <a:rPr lang="en-US" altLang="zh-CN"/>
              <a:pPr/>
              <a:t>‹#›</a:t>
            </a:fld>
            <a:endParaRPr lang="en-US" altLang="zh-CN"/>
          </a:p>
        </p:txBody>
      </p:sp>
      <p:sp>
        <p:nvSpPr>
          <p:cNvPr id="2077" name="Text Box 29"/>
          <p:cNvSpPr txBox="1">
            <a:spLocks noChangeArrowheads="1"/>
          </p:cNvSpPr>
          <p:nvPr/>
        </p:nvSpPr>
        <p:spPr bwMode="auto">
          <a:xfrm>
            <a:off x="333375" y="4714875"/>
            <a:ext cx="1303338"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zh-CN" sz="2200">
                <a:latin typeface="Arial Black" panose="020B0A04020102020204" pitchFamily="34" charset="0"/>
                <a:ea typeface="宋体" panose="02010600030101010101" pitchFamily="2" charset="-122"/>
              </a:rPr>
              <a:t>L/O/G/O</a:t>
            </a:r>
          </a:p>
        </p:txBody>
      </p:sp>
      <p:grpSp>
        <p:nvGrpSpPr>
          <p:cNvPr id="2078" name="Group 30"/>
          <p:cNvGrpSpPr>
            <a:grpSpLocks/>
          </p:cNvGrpSpPr>
          <p:nvPr/>
        </p:nvGrpSpPr>
        <p:grpSpPr bwMode="auto">
          <a:xfrm>
            <a:off x="8077200" y="0"/>
            <a:ext cx="1076325" cy="6858000"/>
            <a:chOff x="0" y="0"/>
            <a:chExt cx="678" cy="4320"/>
          </a:xfrm>
        </p:grpSpPr>
        <p:sp>
          <p:nvSpPr>
            <p:cNvPr id="2079" name="Freeform 31"/>
            <p:cNvSpPr>
              <a:spLocks/>
            </p:cNvSpPr>
            <p:nvPr userDrawn="1"/>
          </p:nvSpPr>
          <p:spPr bwMode="auto">
            <a:xfrm>
              <a:off x="0" y="0"/>
              <a:ext cx="672" cy="702"/>
            </a:xfrm>
            <a:custGeom>
              <a:avLst/>
              <a:gdLst>
                <a:gd name="T0" fmla="*/ 0 w 672"/>
                <a:gd name="T1" fmla="*/ 432 h 720"/>
                <a:gd name="T2" fmla="*/ 288 w 672"/>
                <a:gd name="T3" fmla="*/ 0 h 720"/>
                <a:gd name="T4" fmla="*/ 672 w 672"/>
                <a:gd name="T5" fmla="*/ 0 h 720"/>
                <a:gd name="T6" fmla="*/ 672 w 672"/>
                <a:gd name="T7" fmla="*/ 720 h 720"/>
                <a:gd name="T8" fmla="*/ 0 w 672"/>
                <a:gd name="T9" fmla="*/ 432 h 720"/>
              </a:gdLst>
              <a:ahLst/>
              <a:cxnLst>
                <a:cxn ang="0">
                  <a:pos x="T0" y="T1"/>
                </a:cxn>
                <a:cxn ang="0">
                  <a:pos x="T2" y="T3"/>
                </a:cxn>
                <a:cxn ang="0">
                  <a:pos x="T4" y="T5"/>
                </a:cxn>
                <a:cxn ang="0">
                  <a:pos x="T6" y="T7"/>
                </a:cxn>
                <a:cxn ang="0">
                  <a:pos x="T8" y="T9"/>
                </a:cxn>
              </a:cxnLst>
              <a:rect l="0" t="0" r="r" b="b"/>
              <a:pathLst>
                <a:path w="672" h="720">
                  <a:moveTo>
                    <a:pt x="0" y="432"/>
                  </a:moveTo>
                  <a:cubicBezTo>
                    <a:pt x="186" y="216"/>
                    <a:pt x="288" y="0"/>
                    <a:pt x="288" y="0"/>
                  </a:cubicBezTo>
                  <a:lnTo>
                    <a:pt x="672" y="0"/>
                  </a:lnTo>
                  <a:lnTo>
                    <a:pt x="672" y="720"/>
                  </a:lnTo>
                  <a:cubicBezTo>
                    <a:pt x="672" y="720"/>
                    <a:pt x="384" y="516"/>
                    <a:pt x="0" y="432"/>
                  </a:cubicBezTo>
                  <a:close/>
                </a:path>
              </a:pathLst>
            </a:custGeom>
            <a:solidFill>
              <a:srgbClr val="E8E8E8"/>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2080" name="Freeform 32"/>
            <p:cNvSpPr>
              <a:spLocks/>
            </p:cNvSpPr>
            <p:nvPr userDrawn="1"/>
          </p:nvSpPr>
          <p:spPr bwMode="auto">
            <a:xfrm>
              <a:off x="514" y="3496"/>
              <a:ext cx="164" cy="824"/>
            </a:xfrm>
            <a:custGeom>
              <a:avLst/>
              <a:gdLst>
                <a:gd name="T0" fmla="*/ 206 w 212"/>
                <a:gd name="T1" fmla="*/ 0 h 824"/>
                <a:gd name="T2" fmla="*/ 0 w 212"/>
                <a:gd name="T3" fmla="*/ 82 h 824"/>
                <a:gd name="T4" fmla="*/ 168 w 212"/>
                <a:gd name="T5" fmla="*/ 824 h 824"/>
                <a:gd name="T6" fmla="*/ 212 w 212"/>
                <a:gd name="T7" fmla="*/ 822 h 824"/>
                <a:gd name="T8" fmla="*/ 206 w 212"/>
                <a:gd name="T9" fmla="*/ 0 h 824"/>
              </a:gdLst>
              <a:ahLst/>
              <a:cxnLst>
                <a:cxn ang="0">
                  <a:pos x="T0" y="T1"/>
                </a:cxn>
                <a:cxn ang="0">
                  <a:pos x="T2" y="T3"/>
                </a:cxn>
                <a:cxn ang="0">
                  <a:pos x="T4" y="T5"/>
                </a:cxn>
                <a:cxn ang="0">
                  <a:pos x="T6" y="T7"/>
                </a:cxn>
                <a:cxn ang="0">
                  <a:pos x="T8" y="T9"/>
                </a:cxn>
              </a:cxnLst>
              <a:rect l="0" t="0" r="r" b="b"/>
              <a:pathLst>
                <a:path w="212" h="824">
                  <a:moveTo>
                    <a:pt x="206" y="0"/>
                  </a:moveTo>
                  <a:cubicBezTo>
                    <a:pt x="104" y="54"/>
                    <a:pt x="0" y="82"/>
                    <a:pt x="0" y="82"/>
                  </a:cubicBezTo>
                  <a:cubicBezTo>
                    <a:pt x="0" y="82"/>
                    <a:pt x="148" y="378"/>
                    <a:pt x="168" y="824"/>
                  </a:cubicBezTo>
                  <a:lnTo>
                    <a:pt x="212" y="822"/>
                  </a:lnTo>
                  <a:cubicBezTo>
                    <a:pt x="212" y="822"/>
                    <a:pt x="209" y="411"/>
                    <a:pt x="206" y="0"/>
                  </a:cubicBezTo>
                  <a:close/>
                </a:path>
              </a:pathLst>
            </a:custGeom>
            <a:solidFill>
              <a:srgbClr val="E8E8E8"/>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sp>
        <p:nvSpPr>
          <p:cNvPr id="2081" name="Rectangle 33"/>
          <p:cNvSpPr>
            <a:spLocks noChangeArrowheads="1"/>
          </p:cNvSpPr>
          <p:nvPr/>
        </p:nvSpPr>
        <p:spPr bwMode="auto">
          <a:xfrm>
            <a:off x="5495925" y="1333500"/>
            <a:ext cx="660400" cy="1025525"/>
          </a:xfrm>
          <a:prstGeom prst="rect">
            <a:avLst/>
          </a:prstGeom>
          <a:solidFill>
            <a:srgbClr val="FFFFFF">
              <a:alpha val="3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2" name="Line 34"/>
          <p:cNvSpPr>
            <a:spLocks noChangeShapeType="1"/>
          </p:cNvSpPr>
          <p:nvPr/>
        </p:nvSpPr>
        <p:spPr bwMode="auto">
          <a:xfrm>
            <a:off x="5480050" y="1588"/>
            <a:ext cx="0" cy="4238625"/>
          </a:xfrm>
          <a:prstGeom prst="line">
            <a:avLst/>
          </a:prstGeom>
          <a:noFill/>
          <a:ln w="9525" cmpd="sng">
            <a:solidFill>
              <a:srgbClr val="FFFFFF"/>
            </a:solidFill>
            <a:round/>
            <a:headEnd/>
            <a:tailEnd/>
          </a:ln>
          <a:effectLst>
            <a:outerShdw dist="17961" dir="2700000" algn="ctr" rotWithShape="0">
              <a:schemeClr val="accent2">
                <a:alpha val="50000"/>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2083" name="Rectangle 35"/>
          <p:cNvSpPr>
            <a:spLocks noChangeArrowheads="1"/>
          </p:cNvSpPr>
          <p:nvPr/>
        </p:nvSpPr>
        <p:spPr bwMode="auto">
          <a:xfrm>
            <a:off x="4457700" y="3495675"/>
            <a:ext cx="1012825" cy="1025525"/>
          </a:xfrm>
          <a:prstGeom prst="rect">
            <a:avLst/>
          </a:prstGeom>
          <a:solidFill>
            <a:srgbClr val="FFFFFF">
              <a:alpha val="2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084" name="Rectangle 36"/>
          <p:cNvSpPr>
            <a:spLocks noGrp="1" noChangeArrowheads="1"/>
          </p:cNvSpPr>
          <p:nvPr>
            <p:ph type="ctrTitle"/>
          </p:nvPr>
        </p:nvSpPr>
        <p:spPr>
          <a:xfrm>
            <a:off x="333375" y="1884363"/>
            <a:ext cx="8229600" cy="1470025"/>
          </a:xfrm>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4800"/>
            </a:lvl1pPr>
          </a:lstStyle>
          <a:p>
            <a:pPr lvl="0"/>
            <a:r>
              <a:rPr lang="en-US" altLang="zh-CN" noProof="0" smtClean="0"/>
              <a:t>Click to edit Master title style</a:t>
            </a:r>
          </a:p>
        </p:txBody>
      </p:sp>
      <p:pic>
        <p:nvPicPr>
          <p:cNvPr id="2085" name="Picture 37" descr="water"/>
          <p:cNvPicPr>
            <a:picLocks noChangeAspect="1" noChangeArrowheads="1"/>
          </p:cNvPicPr>
          <p:nvPr/>
        </p:nvPicPr>
        <p:blipFill>
          <a:blip r:embed="rId2">
            <a:extLst>
              <a:ext uri="{28A0092B-C50C-407E-A947-70E740481C1C}">
                <a14:useLocalDpi xmlns:a14="http://schemas.microsoft.com/office/drawing/2010/main" val="0"/>
              </a:ext>
            </a:extLst>
          </a:blip>
          <a:srcRect l="22409" t="16374" b="27486"/>
          <a:stretch>
            <a:fillRect/>
          </a:stretch>
        </p:blipFill>
        <p:spPr bwMode="auto">
          <a:xfrm rot="393398">
            <a:off x="2667000" y="609600"/>
            <a:ext cx="2663825"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758880B1-B8AD-4982-8F09-EA0D265F01DF}" type="slidenum">
              <a:rPr lang="zh-CN" altLang="en-US"/>
              <a:pPr/>
              <a:t>‹#›</a:t>
            </a:fld>
            <a:endParaRPr lang="en-US"/>
          </a:p>
        </p:txBody>
      </p:sp>
    </p:spTree>
    <p:extLst>
      <p:ext uri="{BB962C8B-B14F-4D97-AF65-F5344CB8AC3E}">
        <p14:creationId xmlns:p14="http://schemas.microsoft.com/office/powerpoint/2010/main" val="4222033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325438"/>
            <a:ext cx="2057400" cy="58007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325438"/>
            <a:ext cx="6019800" cy="58007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1AB715E0-B2F7-4827-97B9-B4F7929657F7}" type="slidenum">
              <a:rPr lang="zh-CN" altLang="en-US"/>
              <a:pPr/>
              <a:t>‹#›</a:t>
            </a:fld>
            <a:endParaRPr lang="en-US"/>
          </a:p>
        </p:txBody>
      </p:sp>
    </p:spTree>
    <p:extLst>
      <p:ext uri="{BB962C8B-B14F-4D97-AF65-F5344CB8AC3E}">
        <p14:creationId xmlns:p14="http://schemas.microsoft.com/office/powerpoint/2010/main" val="1132933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325438"/>
            <a:ext cx="8229600" cy="9271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457200" y="6245225"/>
            <a:ext cx="2133600" cy="476250"/>
          </a:xfrm>
        </p:spPr>
        <p:txBody>
          <a:bodyPr/>
          <a:lstStyle>
            <a:lvl1pPr>
              <a:defRPr/>
            </a:lvl1pPr>
          </a:lstStyle>
          <a:p>
            <a:endParaRPr lang="en-US"/>
          </a:p>
        </p:txBody>
      </p:sp>
      <p:sp>
        <p:nvSpPr>
          <p:cNvPr id="6" name="页脚占位符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灯片编号占位符 6"/>
          <p:cNvSpPr>
            <a:spLocks noGrp="1"/>
          </p:cNvSpPr>
          <p:nvPr>
            <p:ph type="sldNum" sz="quarter" idx="12"/>
          </p:nvPr>
        </p:nvSpPr>
        <p:spPr>
          <a:xfrm>
            <a:off x="6553200" y="6245225"/>
            <a:ext cx="2133600" cy="476250"/>
          </a:xfrm>
        </p:spPr>
        <p:txBody>
          <a:bodyPr/>
          <a:lstStyle>
            <a:lvl1pPr>
              <a:defRPr/>
            </a:lvl1pPr>
          </a:lstStyle>
          <a:p>
            <a:fld id="{C84FA46D-F602-45A6-BC08-628EC7EC70C0}" type="slidenum">
              <a:rPr lang="zh-CN" altLang="en-US"/>
              <a:pPr/>
              <a:t>‹#›</a:t>
            </a:fld>
            <a:endParaRPr lang="en-US"/>
          </a:p>
        </p:txBody>
      </p:sp>
    </p:spTree>
    <p:extLst>
      <p:ext uri="{BB962C8B-B14F-4D97-AF65-F5344CB8AC3E}">
        <p14:creationId xmlns:p14="http://schemas.microsoft.com/office/powerpoint/2010/main" val="7453676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标题和文本在内容之上">
    <p:spTree>
      <p:nvGrpSpPr>
        <p:cNvPr id="1" name=""/>
        <p:cNvGrpSpPr/>
        <p:nvPr/>
      </p:nvGrpSpPr>
      <p:grpSpPr>
        <a:xfrm>
          <a:off x="0" y="0"/>
          <a:ext cx="0" cy="0"/>
          <a:chOff x="0" y="0"/>
          <a:chExt cx="0" cy="0"/>
        </a:xfrm>
      </p:grpSpPr>
      <p:sp>
        <p:nvSpPr>
          <p:cNvPr id="2" name="标题 1"/>
          <p:cNvSpPr>
            <a:spLocks noGrp="1"/>
          </p:cNvSpPr>
          <p:nvPr>
            <p:ph type="title"/>
          </p:nvPr>
        </p:nvSpPr>
        <p:spPr>
          <a:xfrm>
            <a:off x="457200" y="325438"/>
            <a:ext cx="8229600" cy="9271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57200" y="1600200"/>
            <a:ext cx="8229600" cy="21859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57200" y="3938588"/>
            <a:ext cx="8229600" cy="218757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457200" y="6245225"/>
            <a:ext cx="2133600" cy="476250"/>
          </a:xfrm>
        </p:spPr>
        <p:txBody>
          <a:bodyPr/>
          <a:lstStyle>
            <a:lvl1pPr>
              <a:defRPr/>
            </a:lvl1pPr>
          </a:lstStyle>
          <a:p>
            <a:endParaRPr lang="en-US"/>
          </a:p>
        </p:txBody>
      </p:sp>
      <p:sp>
        <p:nvSpPr>
          <p:cNvPr id="6" name="页脚占位符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灯片编号占位符 6"/>
          <p:cNvSpPr>
            <a:spLocks noGrp="1"/>
          </p:cNvSpPr>
          <p:nvPr>
            <p:ph type="sldNum" sz="quarter" idx="12"/>
          </p:nvPr>
        </p:nvSpPr>
        <p:spPr>
          <a:xfrm>
            <a:off x="6553200" y="6245225"/>
            <a:ext cx="2133600" cy="476250"/>
          </a:xfrm>
        </p:spPr>
        <p:txBody>
          <a:bodyPr/>
          <a:lstStyle>
            <a:lvl1pPr>
              <a:defRPr/>
            </a:lvl1pPr>
          </a:lstStyle>
          <a:p>
            <a:fld id="{21E77A0B-CE75-46D4-883E-45ED625D9E31}" type="slidenum">
              <a:rPr lang="zh-CN" altLang="en-US"/>
              <a:pPr/>
              <a:t>‹#›</a:t>
            </a:fld>
            <a:endParaRPr lang="en-US"/>
          </a:p>
        </p:txBody>
      </p:sp>
    </p:spTree>
    <p:extLst>
      <p:ext uri="{BB962C8B-B14F-4D97-AF65-F5344CB8AC3E}">
        <p14:creationId xmlns:p14="http://schemas.microsoft.com/office/powerpoint/2010/main" val="23774972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a:xfrm>
            <a:off x="457200" y="325438"/>
            <a:ext cx="8229600" cy="927100"/>
          </a:xfrm>
        </p:spPr>
        <p:txBody>
          <a:bodyPr/>
          <a:lstStyle/>
          <a:p>
            <a:r>
              <a:rPr lang="zh-CN" altLang="en-US" smtClean="0"/>
              <a:t>单击此处编辑母版标题样式</a:t>
            </a:r>
            <a:endParaRPr lang="zh-CN" altLang="en-US"/>
          </a:p>
        </p:txBody>
      </p:sp>
      <p:sp>
        <p:nvSpPr>
          <p:cNvPr id="3" name="图表占位符 2"/>
          <p:cNvSpPr>
            <a:spLocks noGrp="1"/>
          </p:cNvSpPr>
          <p:nvPr>
            <p:ph type="chart" idx="1"/>
          </p:nvPr>
        </p:nvSpPr>
        <p:spPr>
          <a:xfrm>
            <a:off x="457200" y="1600200"/>
            <a:ext cx="8229600" cy="4525963"/>
          </a:xfrm>
        </p:spPr>
        <p:txBody>
          <a:bodyPr/>
          <a:lstStyle/>
          <a:p>
            <a:endParaRPr lang="zh-CN" altLang="en-US"/>
          </a:p>
        </p:txBody>
      </p:sp>
      <p:sp>
        <p:nvSpPr>
          <p:cNvPr id="4" name="日期占位符 3"/>
          <p:cNvSpPr>
            <a:spLocks noGrp="1"/>
          </p:cNvSpPr>
          <p:nvPr>
            <p:ph type="dt" sz="half" idx="10"/>
          </p:nvPr>
        </p:nvSpPr>
        <p:spPr>
          <a:xfrm>
            <a:off x="457200" y="6245225"/>
            <a:ext cx="2133600" cy="476250"/>
          </a:xfrm>
        </p:spPr>
        <p:txBody>
          <a:bodyPr/>
          <a:lstStyle>
            <a:lvl1pPr>
              <a:defRPr/>
            </a:lvl1pPr>
          </a:lstStyle>
          <a:p>
            <a:endParaRPr lang="en-US"/>
          </a:p>
        </p:txBody>
      </p:sp>
      <p:sp>
        <p:nvSpPr>
          <p:cNvPr id="5" name="页脚占位符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灯片编号占位符 5"/>
          <p:cNvSpPr>
            <a:spLocks noGrp="1"/>
          </p:cNvSpPr>
          <p:nvPr>
            <p:ph type="sldNum" sz="quarter" idx="12"/>
          </p:nvPr>
        </p:nvSpPr>
        <p:spPr>
          <a:xfrm>
            <a:off x="6553200" y="6245225"/>
            <a:ext cx="2133600" cy="476250"/>
          </a:xfrm>
        </p:spPr>
        <p:txBody>
          <a:bodyPr/>
          <a:lstStyle>
            <a:lvl1pPr>
              <a:defRPr/>
            </a:lvl1pPr>
          </a:lstStyle>
          <a:p>
            <a:fld id="{FB386ED0-EE2E-4E20-8E6A-2D50E2739124}" type="slidenum">
              <a:rPr lang="zh-CN" altLang="en-US"/>
              <a:pPr/>
              <a:t>‹#›</a:t>
            </a:fld>
            <a:endParaRPr lang="en-US"/>
          </a:p>
        </p:txBody>
      </p:sp>
    </p:spTree>
    <p:extLst>
      <p:ext uri="{BB962C8B-B14F-4D97-AF65-F5344CB8AC3E}">
        <p14:creationId xmlns:p14="http://schemas.microsoft.com/office/powerpoint/2010/main" val="697058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rtlCol="0"/>
          <a:lstStyle>
            <a:lvl1pPr>
              <a:defRPr>
                <a:solidFill>
                  <a:schemeClr val="tx1">
                    <a:tint val="75000"/>
                  </a:schemeClr>
                </a:solidFill>
              </a:defRPr>
            </a:lvl1pPr>
          </a:lstStyle>
          <a:p>
            <a:pPr>
              <a:defRPr/>
            </a:pPr>
            <a:fld id="{24647470-B98E-48DA-9C17-5D45B2D42CD7}" type="datetimeFigureOut">
              <a:rPr lang="zh-CN" altLang="en-US">
                <a:solidFill>
                  <a:prstClr val="black">
                    <a:tint val="75000"/>
                  </a:prstClr>
                </a:solidFill>
              </a:rPr>
              <a:pPr>
                <a:defRPr/>
              </a:pPr>
              <a:t>2019/3/25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rtlCol="0"/>
          <a:lstStyle>
            <a:lvl1pPr>
              <a:defRPr>
                <a:solidFill>
                  <a:schemeClr val="tx1">
                    <a:tint val="75000"/>
                  </a:schemeClr>
                </a:solidFill>
              </a:defRPr>
            </a:lvl1pPr>
          </a:lstStyle>
          <a:p>
            <a:pPr>
              <a:defRPr/>
            </a:pPr>
            <a:fld id="{F1DEE819-BC33-43F8-BD76-79D942F3722B}"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2130126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rtlCol="0"/>
          <a:lstStyle>
            <a:lvl1pPr>
              <a:defRPr>
                <a:solidFill>
                  <a:schemeClr val="tx1">
                    <a:tint val="75000"/>
                  </a:schemeClr>
                </a:solidFill>
              </a:defRPr>
            </a:lvl1pPr>
          </a:lstStyle>
          <a:p>
            <a:pPr>
              <a:defRPr/>
            </a:pPr>
            <a:fld id="{203EFA85-2AA2-4BFC-B46E-2398D009F8BD}" type="datetimeFigureOut">
              <a:rPr lang="zh-CN" altLang="en-US">
                <a:solidFill>
                  <a:prstClr val="black">
                    <a:tint val="75000"/>
                  </a:prstClr>
                </a:solidFill>
              </a:rPr>
              <a:pPr>
                <a:defRPr/>
              </a:pPr>
              <a:t>2019/3/25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rtlCol="0"/>
          <a:lstStyle>
            <a:lvl1pPr>
              <a:defRPr>
                <a:solidFill>
                  <a:schemeClr val="tx1">
                    <a:tint val="75000"/>
                  </a:schemeClr>
                </a:solidFill>
              </a:defRPr>
            </a:lvl1pPr>
          </a:lstStyle>
          <a:p>
            <a:pPr>
              <a:defRPr/>
            </a:pPr>
            <a:fld id="{8FE5D37B-6828-4374-B536-9E48C83C62A8}"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9252613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rtlCol="0"/>
          <a:lstStyle>
            <a:lvl1pPr>
              <a:defRPr>
                <a:solidFill>
                  <a:schemeClr val="tx1">
                    <a:tint val="75000"/>
                  </a:schemeClr>
                </a:solidFill>
              </a:defRPr>
            </a:lvl1pPr>
          </a:lstStyle>
          <a:p>
            <a:pPr>
              <a:defRPr/>
            </a:pPr>
            <a:fld id="{76110181-E52A-425F-A74B-2F7598D0B274}" type="datetimeFigureOut">
              <a:rPr lang="zh-CN" altLang="en-US">
                <a:solidFill>
                  <a:prstClr val="black">
                    <a:tint val="75000"/>
                  </a:prstClr>
                </a:solidFill>
              </a:rPr>
              <a:pPr>
                <a:defRPr/>
              </a:pPr>
              <a:t>2019/3/25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rtlCol="0"/>
          <a:lstStyle>
            <a:lvl1pPr>
              <a:defRPr>
                <a:solidFill>
                  <a:schemeClr val="tx1">
                    <a:tint val="75000"/>
                  </a:schemeClr>
                </a:solidFill>
              </a:defRPr>
            </a:lvl1pPr>
          </a:lstStyle>
          <a:p>
            <a:pPr>
              <a:defRPr/>
            </a:pPr>
            <a:fld id="{11E0BD62-37D5-4587-A386-82C8BA8803E5}"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2585028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rtlCol="0"/>
          <a:lstStyle>
            <a:lvl1pPr>
              <a:defRPr>
                <a:solidFill>
                  <a:schemeClr val="tx1">
                    <a:tint val="75000"/>
                  </a:schemeClr>
                </a:solidFill>
              </a:defRPr>
            </a:lvl1pPr>
          </a:lstStyle>
          <a:p>
            <a:pPr>
              <a:defRPr/>
            </a:pPr>
            <a:fld id="{DB5D28D0-15BB-4630-96B6-9B603D997400}" type="datetimeFigureOut">
              <a:rPr lang="zh-CN" altLang="en-US">
                <a:solidFill>
                  <a:prstClr val="black">
                    <a:tint val="75000"/>
                  </a:prstClr>
                </a:solidFill>
              </a:rPr>
              <a:pPr>
                <a:defRPr/>
              </a:pPr>
              <a:t>2019/3/25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rtlCol="0"/>
          <a:lstStyle>
            <a:lvl1pPr>
              <a:defRPr>
                <a:solidFill>
                  <a:schemeClr val="tx1">
                    <a:tint val="75000"/>
                  </a:schemeClr>
                </a:solidFill>
              </a:defRPr>
            </a:lvl1pPr>
          </a:lstStyle>
          <a:p>
            <a:pPr>
              <a:defRPr/>
            </a:pPr>
            <a:fld id="{222E6B7F-AA62-48BA-AA1F-94E6E42F3F60}"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20480759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rtlCol="0"/>
          <a:lstStyle>
            <a:lvl1pPr>
              <a:defRPr>
                <a:solidFill>
                  <a:schemeClr val="tx1">
                    <a:tint val="75000"/>
                  </a:schemeClr>
                </a:solidFill>
              </a:defRPr>
            </a:lvl1pPr>
          </a:lstStyle>
          <a:p>
            <a:pPr>
              <a:defRPr/>
            </a:pPr>
            <a:fld id="{DDB24142-0FDA-4705-8138-3F5A251D665E}" type="datetimeFigureOut">
              <a:rPr lang="zh-CN" altLang="en-US">
                <a:solidFill>
                  <a:prstClr val="black">
                    <a:tint val="75000"/>
                  </a:prstClr>
                </a:solidFill>
              </a:rPr>
              <a:pPr>
                <a:defRPr/>
              </a:pPr>
              <a:t>2019/3/25</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rtlCol="0"/>
          <a:lstStyle>
            <a:lvl1pPr>
              <a:defRPr>
                <a:solidFill>
                  <a:schemeClr val="tx1">
                    <a:tint val="75000"/>
                  </a:schemeClr>
                </a:solidFill>
              </a:defRPr>
            </a:lvl1pPr>
          </a:lstStyle>
          <a:p>
            <a:pPr>
              <a:defRPr/>
            </a:pPr>
            <a:fld id="{ED5D77BD-A277-41F7-ADA7-CF4FC31E4917}"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3037533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8B369F19-9EBC-4ED8-B33D-7DB6CF7998EE}" type="slidenum">
              <a:rPr lang="zh-CN" altLang="en-US"/>
              <a:pPr/>
              <a:t>‹#›</a:t>
            </a:fld>
            <a:endParaRPr lang="en-US"/>
          </a:p>
        </p:txBody>
      </p:sp>
    </p:spTree>
    <p:extLst>
      <p:ext uri="{BB962C8B-B14F-4D97-AF65-F5344CB8AC3E}">
        <p14:creationId xmlns:p14="http://schemas.microsoft.com/office/powerpoint/2010/main" val="104743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rtlCol="0"/>
          <a:lstStyle>
            <a:lvl1pPr>
              <a:defRPr>
                <a:solidFill>
                  <a:schemeClr val="tx1">
                    <a:tint val="75000"/>
                  </a:schemeClr>
                </a:solidFill>
              </a:defRPr>
            </a:lvl1pPr>
          </a:lstStyle>
          <a:p>
            <a:pPr>
              <a:defRPr/>
            </a:pPr>
            <a:fld id="{F5278F58-9878-4304-8BCB-EA6A8FECDDB3}" type="datetimeFigureOut">
              <a:rPr lang="zh-CN" altLang="en-US">
                <a:solidFill>
                  <a:prstClr val="black">
                    <a:tint val="75000"/>
                  </a:prstClr>
                </a:solidFill>
              </a:rPr>
              <a:pPr>
                <a:defRPr/>
              </a:pPr>
              <a:t>2019/3/25</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rtlCol="0"/>
          <a:lstStyle>
            <a:lvl1pPr>
              <a:defRPr>
                <a:solidFill>
                  <a:schemeClr val="tx1">
                    <a:tint val="75000"/>
                  </a:schemeClr>
                </a:solidFill>
              </a:defRPr>
            </a:lvl1pPr>
          </a:lstStyle>
          <a:p>
            <a:pPr>
              <a:defRPr/>
            </a:pPr>
            <a:fld id="{EF7F1052-6709-49EE-966F-1222A108DA10}"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39049638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lvl1pPr>
              <a:defRPr>
                <a:solidFill>
                  <a:schemeClr val="tx1">
                    <a:tint val="75000"/>
                  </a:schemeClr>
                </a:solidFill>
              </a:defRPr>
            </a:lvl1pPr>
          </a:lstStyle>
          <a:p>
            <a:pPr>
              <a:defRPr/>
            </a:pPr>
            <a:fld id="{B5228070-9A98-436D-92EC-80F2A94038ED}" type="datetimeFigureOut">
              <a:rPr lang="zh-CN" altLang="en-US">
                <a:solidFill>
                  <a:prstClr val="black">
                    <a:tint val="75000"/>
                  </a:prstClr>
                </a:solidFill>
              </a:rPr>
              <a:pPr>
                <a:defRPr/>
              </a:pPr>
              <a:t>2019/3/25</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rtlCol="0"/>
          <a:lstStyle>
            <a:lvl1pPr>
              <a:defRPr>
                <a:solidFill>
                  <a:schemeClr val="tx1">
                    <a:tint val="75000"/>
                  </a:schemeClr>
                </a:solidFill>
              </a:defRPr>
            </a:lvl1pPr>
          </a:lstStyle>
          <a:p>
            <a:pPr>
              <a:defRPr/>
            </a:pPr>
            <a:fld id="{5B8D4FC0-8B17-4EDA-BCC5-ADFF6424E158}"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29506581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rtlCol="0"/>
          <a:lstStyle>
            <a:lvl1pPr>
              <a:defRPr>
                <a:solidFill>
                  <a:schemeClr val="tx1">
                    <a:tint val="75000"/>
                  </a:schemeClr>
                </a:solidFill>
              </a:defRPr>
            </a:lvl1pPr>
          </a:lstStyle>
          <a:p>
            <a:pPr>
              <a:defRPr/>
            </a:pPr>
            <a:fld id="{3CF820AE-05CD-4129-9F7E-9ADFDCE555B3}" type="datetimeFigureOut">
              <a:rPr lang="zh-CN" altLang="en-US">
                <a:solidFill>
                  <a:prstClr val="black">
                    <a:tint val="75000"/>
                  </a:prstClr>
                </a:solidFill>
              </a:rPr>
              <a:pPr>
                <a:defRPr/>
              </a:pPr>
              <a:t>2019/3/25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rtlCol="0"/>
          <a:lstStyle>
            <a:lvl1pPr>
              <a:defRPr>
                <a:solidFill>
                  <a:schemeClr val="tx1">
                    <a:tint val="75000"/>
                  </a:schemeClr>
                </a:solidFill>
              </a:defRPr>
            </a:lvl1pPr>
          </a:lstStyle>
          <a:p>
            <a:pPr>
              <a:defRPr/>
            </a:pPr>
            <a:fld id="{5C9B0944-035C-432E-999E-E60D2AFFEAF3}"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16752955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zh-CN" altLang="en-US" noProof="0" smtClean="0"/>
              <a:t>单击图标添加图片</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rtlCol="0"/>
          <a:lstStyle>
            <a:lvl1pPr>
              <a:defRPr>
                <a:solidFill>
                  <a:schemeClr val="tx1">
                    <a:tint val="75000"/>
                  </a:schemeClr>
                </a:solidFill>
              </a:defRPr>
            </a:lvl1pPr>
          </a:lstStyle>
          <a:p>
            <a:pPr>
              <a:defRPr/>
            </a:pPr>
            <a:fld id="{A95207AF-8261-4B9B-A7E4-B2C4C4C6F9E3}" type="datetimeFigureOut">
              <a:rPr lang="zh-CN" altLang="en-US">
                <a:solidFill>
                  <a:prstClr val="black">
                    <a:tint val="75000"/>
                  </a:prstClr>
                </a:solidFill>
              </a:rPr>
              <a:pPr>
                <a:defRPr/>
              </a:pPr>
              <a:t>2019/3/25</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rtlCol="0"/>
          <a:lstStyle>
            <a:lvl1pPr>
              <a:defRPr>
                <a:solidFill>
                  <a:schemeClr val="tx1">
                    <a:tint val="75000"/>
                  </a:schemeClr>
                </a:solidFill>
              </a:defRPr>
            </a:lvl1pPr>
          </a:lstStyle>
          <a:p>
            <a:pPr>
              <a:defRPr/>
            </a:pPr>
            <a:fld id="{554AC2D5-6714-4644-931E-8DE7A2AD4126}"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28460247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rtlCol="0"/>
          <a:lstStyle>
            <a:lvl1pPr>
              <a:defRPr>
                <a:solidFill>
                  <a:schemeClr val="tx1">
                    <a:tint val="75000"/>
                  </a:schemeClr>
                </a:solidFill>
              </a:defRPr>
            </a:lvl1pPr>
          </a:lstStyle>
          <a:p>
            <a:pPr>
              <a:defRPr/>
            </a:pPr>
            <a:fld id="{1FFD24F8-E6E1-489D-AEB1-91713C53BC60}" type="datetimeFigureOut">
              <a:rPr lang="zh-CN" altLang="en-US">
                <a:solidFill>
                  <a:prstClr val="black">
                    <a:tint val="75000"/>
                  </a:prstClr>
                </a:solidFill>
              </a:rPr>
              <a:pPr>
                <a:defRPr/>
              </a:pPr>
              <a:t>2019/3/25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rtlCol="0"/>
          <a:lstStyle>
            <a:lvl1pPr>
              <a:defRPr>
                <a:solidFill>
                  <a:schemeClr val="tx1">
                    <a:tint val="75000"/>
                  </a:schemeClr>
                </a:solidFill>
              </a:defRPr>
            </a:lvl1pPr>
          </a:lstStyle>
          <a:p>
            <a:pPr>
              <a:defRPr/>
            </a:pPr>
            <a:fld id="{52FDFF3D-12F1-4B16-B359-9C78505D0D22}"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26915507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rtlCol="0"/>
          <a:lstStyle>
            <a:lvl1pPr>
              <a:defRPr>
                <a:solidFill>
                  <a:schemeClr val="tx1">
                    <a:tint val="75000"/>
                  </a:schemeClr>
                </a:solidFill>
              </a:defRPr>
            </a:lvl1pPr>
          </a:lstStyle>
          <a:p>
            <a:pPr>
              <a:defRPr/>
            </a:pPr>
            <a:fld id="{3E41400C-D6A7-46ED-90A5-18273B93B3D3}" type="datetimeFigureOut">
              <a:rPr lang="zh-CN" altLang="en-US">
                <a:solidFill>
                  <a:prstClr val="black">
                    <a:tint val="75000"/>
                  </a:prstClr>
                </a:solidFill>
              </a:rPr>
              <a:pPr>
                <a:defRPr/>
              </a:pPr>
              <a:t>2019/3/25</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rtlCol="0"/>
          <a:lstStyle>
            <a:lvl1pPr>
              <a:defRPr>
                <a:solidFill>
                  <a:schemeClr val="tx1">
                    <a:tint val="75000"/>
                  </a:schemeClr>
                </a:solidFill>
              </a:defRPr>
            </a:lvl1pPr>
          </a:lstStyle>
          <a:p>
            <a:pPr>
              <a:defRPr/>
            </a:pPr>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rtlCol="0"/>
          <a:lstStyle>
            <a:lvl1pPr>
              <a:defRPr>
                <a:solidFill>
                  <a:schemeClr val="tx1">
                    <a:tint val="75000"/>
                  </a:schemeClr>
                </a:solidFill>
              </a:defRPr>
            </a:lvl1pPr>
          </a:lstStyle>
          <a:p>
            <a:pPr>
              <a:defRPr/>
            </a:pPr>
            <a:fld id="{8A3A5A04-3C73-48EB-94D3-2E370F1EE349}" type="slidenum">
              <a:rPr lang="zh-CN" altLang="en-US">
                <a:solidFill>
                  <a:prstClr val="black">
                    <a:tint val="75000"/>
                  </a:prstClr>
                </a:solidFill>
              </a:rPr>
              <a:pPr>
                <a:defRPr/>
              </a:pPr>
              <a:t>‹#›</a:t>
            </a:fld>
            <a:endParaRPr lang="zh-CN" altLang="en-US">
              <a:solidFill>
                <a:prstClr val="black">
                  <a:tint val="75000"/>
                </a:prstClr>
              </a:solidFill>
            </a:endParaRPr>
          </a:p>
        </p:txBody>
      </p:sp>
    </p:spTree>
    <p:extLst>
      <p:ext uri="{BB962C8B-B14F-4D97-AF65-F5344CB8AC3E}">
        <p14:creationId xmlns:p14="http://schemas.microsoft.com/office/powerpoint/2010/main" val="301037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p>
        </p:txBody>
      </p:sp>
      <p:sp>
        <p:nvSpPr>
          <p:cNvPr id="5" name="页脚占位符 4"/>
          <p:cNvSpPr>
            <a:spLocks noGrp="1"/>
          </p:cNvSpPr>
          <p:nvPr>
            <p:ph type="ftr" sz="quarter" idx="11"/>
          </p:nvPr>
        </p:nvSpPr>
        <p:spPr/>
        <p:txBody>
          <a:bodyPr/>
          <a:lstStyle>
            <a:lvl1pPr>
              <a:defRPr/>
            </a:lvl1pPr>
          </a:lstStyle>
          <a:p>
            <a:endParaRPr lang="en-US"/>
          </a:p>
        </p:txBody>
      </p:sp>
      <p:sp>
        <p:nvSpPr>
          <p:cNvPr id="6" name="灯片编号占位符 5"/>
          <p:cNvSpPr>
            <a:spLocks noGrp="1"/>
          </p:cNvSpPr>
          <p:nvPr>
            <p:ph type="sldNum" sz="quarter" idx="12"/>
          </p:nvPr>
        </p:nvSpPr>
        <p:spPr/>
        <p:txBody>
          <a:bodyPr/>
          <a:lstStyle>
            <a:lvl1pPr>
              <a:defRPr/>
            </a:lvl1pPr>
          </a:lstStyle>
          <a:p>
            <a:fld id="{00D1A16D-C9A0-4E48-BFB8-3F26BF235EBD}" type="slidenum">
              <a:rPr lang="zh-CN" altLang="en-US"/>
              <a:pPr/>
              <a:t>‹#›</a:t>
            </a:fld>
            <a:endParaRPr lang="en-US"/>
          </a:p>
        </p:txBody>
      </p:sp>
    </p:spTree>
    <p:extLst>
      <p:ext uri="{BB962C8B-B14F-4D97-AF65-F5344CB8AC3E}">
        <p14:creationId xmlns:p14="http://schemas.microsoft.com/office/powerpoint/2010/main" val="3595729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p>
        </p:txBody>
      </p:sp>
      <p:sp>
        <p:nvSpPr>
          <p:cNvPr id="6" name="页脚占位符 5"/>
          <p:cNvSpPr>
            <a:spLocks noGrp="1"/>
          </p:cNvSpPr>
          <p:nvPr>
            <p:ph type="ftr" sz="quarter" idx="11"/>
          </p:nvPr>
        </p:nvSpPr>
        <p:spPr/>
        <p:txBody>
          <a:bodyPr/>
          <a:lstStyle>
            <a:lvl1pPr>
              <a:defRPr/>
            </a:lvl1pPr>
          </a:lstStyle>
          <a:p>
            <a:endParaRPr lang="en-US"/>
          </a:p>
        </p:txBody>
      </p:sp>
      <p:sp>
        <p:nvSpPr>
          <p:cNvPr id="7" name="灯片编号占位符 6"/>
          <p:cNvSpPr>
            <a:spLocks noGrp="1"/>
          </p:cNvSpPr>
          <p:nvPr>
            <p:ph type="sldNum" sz="quarter" idx="12"/>
          </p:nvPr>
        </p:nvSpPr>
        <p:spPr/>
        <p:txBody>
          <a:bodyPr/>
          <a:lstStyle>
            <a:lvl1pPr>
              <a:defRPr/>
            </a:lvl1pPr>
          </a:lstStyle>
          <a:p>
            <a:fld id="{8046C223-FFD2-4CD3-8C2E-E4EED158E2C4}" type="slidenum">
              <a:rPr lang="zh-CN" altLang="en-US"/>
              <a:pPr/>
              <a:t>‹#›</a:t>
            </a:fld>
            <a:endParaRPr lang="en-US"/>
          </a:p>
        </p:txBody>
      </p:sp>
    </p:spTree>
    <p:extLst>
      <p:ext uri="{BB962C8B-B14F-4D97-AF65-F5344CB8AC3E}">
        <p14:creationId xmlns:p14="http://schemas.microsoft.com/office/powerpoint/2010/main" val="3539484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p>
        </p:txBody>
      </p:sp>
      <p:sp>
        <p:nvSpPr>
          <p:cNvPr id="8" name="页脚占位符 7"/>
          <p:cNvSpPr>
            <a:spLocks noGrp="1"/>
          </p:cNvSpPr>
          <p:nvPr>
            <p:ph type="ftr" sz="quarter" idx="11"/>
          </p:nvPr>
        </p:nvSpPr>
        <p:spPr/>
        <p:txBody>
          <a:bodyPr/>
          <a:lstStyle>
            <a:lvl1pPr>
              <a:defRPr/>
            </a:lvl1pPr>
          </a:lstStyle>
          <a:p>
            <a:endParaRPr lang="en-US"/>
          </a:p>
        </p:txBody>
      </p:sp>
      <p:sp>
        <p:nvSpPr>
          <p:cNvPr id="9" name="灯片编号占位符 8"/>
          <p:cNvSpPr>
            <a:spLocks noGrp="1"/>
          </p:cNvSpPr>
          <p:nvPr>
            <p:ph type="sldNum" sz="quarter" idx="12"/>
          </p:nvPr>
        </p:nvSpPr>
        <p:spPr/>
        <p:txBody>
          <a:bodyPr/>
          <a:lstStyle>
            <a:lvl1pPr>
              <a:defRPr/>
            </a:lvl1pPr>
          </a:lstStyle>
          <a:p>
            <a:fld id="{380FBCFA-ABC3-4BE0-BBD7-EC8DC594FBE1}" type="slidenum">
              <a:rPr lang="zh-CN" altLang="en-US"/>
              <a:pPr/>
              <a:t>‹#›</a:t>
            </a:fld>
            <a:endParaRPr lang="en-US"/>
          </a:p>
        </p:txBody>
      </p:sp>
    </p:spTree>
    <p:extLst>
      <p:ext uri="{BB962C8B-B14F-4D97-AF65-F5344CB8AC3E}">
        <p14:creationId xmlns:p14="http://schemas.microsoft.com/office/powerpoint/2010/main" val="3146320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p>
        </p:txBody>
      </p:sp>
      <p:sp>
        <p:nvSpPr>
          <p:cNvPr id="4" name="页脚占位符 3"/>
          <p:cNvSpPr>
            <a:spLocks noGrp="1"/>
          </p:cNvSpPr>
          <p:nvPr>
            <p:ph type="ftr" sz="quarter" idx="11"/>
          </p:nvPr>
        </p:nvSpPr>
        <p:spPr/>
        <p:txBody>
          <a:bodyPr/>
          <a:lstStyle>
            <a:lvl1pPr>
              <a:defRPr/>
            </a:lvl1pPr>
          </a:lstStyle>
          <a:p>
            <a:endParaRPr lang="en-US"/>
          </a:p>
        </p:txBody>
      </p:sp>
      <p:sp>
        <p:nvSpPr>
          <p:cNvPr id="5" name="灯片编号占位符 4"/>
          <p:cNvSpPr>
            <a:spLocks noGrp="1"/>
          </p:cNvSpPr>
          <p:nvPr>
            <p:ph type="sldNum" sz="quarter" idx="12"/>
          </p:nvPr>
        </p:nvSpPr>
        <p:spPr/>
        <p:txBody>
          <a:bodyPr/>
          <a:lstStyle>
            <a:lvl1pPr>
              <a:defRPr/>
            </a:lvl1pPr>
          </a:lstStyle>
          <a:p>
            <a:fld id="{BEAC439F-944B-4511-A3C3-3A0DAAF5BFCE}" type="slidenum">
              <a:rPr lang="zh-CN" altLang="en-US"/>
              <a:pPr/>
              <a:t>‹#›</a:t>
            </a:fld>
            <a:endParaRPr lang="en-US"/>
          </a:p>
        </p:txBody>
      </p:sp>
    </p:spTree>
    <p:extLst>
      <p:ext uri="{BB962C8B-B14F-4D97-AF65-F5344CB8AC3E}">
        <p14:creationId xmlns:p14="http://schemas.microsoft.com/office/powerpoint/2010/main" val="2758300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p>
        </p:txBody>
      </p:sp>
      <p:sp>
        <p:nvSpPr>
          <p:cNvPr id="3" name="页脚占位符 2"/>
          <p:cNvSpPr>
            <a:spLocks noGrp="1"/>
          </p:cNvSpPr>
          <p:nvPr>
            <p:ph type="ftr" sz="quarter" idx="11"/>
          </p:nvPr>
        </p:nvSpPr>
        <p:spPr/>
        <p:txBody>
          <a:bodyPr/>
          <a:lstStyle>
            <a:lvl1pPr>
              <a:defRPr/>
            </a:lvl1pPr>
          </a:lstStyle>
          <a:p>
            <a:endParaRPr lang="en-US"/>
          </a:p>
        </p:txBody>
      </p:sp>
      <p:sp>
        <p:nvSpPr>
          <p:cNvPr id="4" name="灯片编号占位符 3"/>
          <p:cNvSpPr>
            <a:spLocks noGrp="1"/>
          </p:cNvSpPr>
          <p:nvPr>
            <p:ph type="sldNum" sz="quarter" idx="12"/>
          </p:nvPr>
        </p:nvSpPr>
        <p:spPr/>
        <p:txBody>
          <a:bodyPr/>
          <a:lstStyle>
            <a:lvl1pPr>
              <a:defRPr/>
            </a:lvl1pPr>
          </a:lstStyle>
          <a:p>
            <a:fld id="{9E241A04-ED9A-41ED-8A09-487477639CF0}" type="slidenum">
              <a:rPr lang="zh-CN" altLang="en-US"/>
              <a:pPr/>
              <a:t>‹#›</a:t>
            </a:fld>
            <a:endParaRPr lang="en-US"/>
          </a:p>
        </p:txBody>
      </p:sp>
    </p:spTree>
    <p:extLst>
      <p:ext uri="{BB962C8B-B14F-4D97-AF65-F5344CB8AC3E}">
        <p14:creationId xmlns:p14="http://schemas.microsoft.com/office/powerpoint/2010/main" val="3802592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p>
        </p:txBody>
      </p:sp>
      <p:sp>
        <p:nvSpPr>
          <p:cNvPr id="6" name="页脚占位符 5"/>
          <p:cNvSpPr>
            <a:spLocks noGrp="1"/>
          </p:cNvSpPr>
          <p:nvPr>
            <p:ph type="ftr" sz="quarter" idx="11"/>
          </p:nvPr>
        </p:nvSpPr>
        <p:spPr/>
        <p:txBody>
          <a:bodyPr/>
          <a:lstStyle>
            <a:lvl1pPr>
              <a:defRPr/>
            </a:lvl1pPr>
          </a:lstStyle>
          <a:p>
            <a:endParaRPr lang="en-US"/>
          </a:p>
        </p:txBody>
      </p:sp>
      <p:sp>
        <p:nvSpPr>
          <p:cNvPr id="7" name="灯片编号占位符 6"/>
          <p:cNvSpPr>
            <a:spLocks noGrp="1"/>
          </p:cNvSpPr>
          <p:nvPr>
            <p:ph type="sldNum" sz="quarter" idx="12"/>
          </p:nvPr>
        </p:nvSpPr>
        <p:spPr/>
        <p:txBody>
          <a:bodyPr/>
          <a:lstStyle>
            <a:lvl1pPr>
              <a:defRPr/>
            </a:lvl1pPr>
          </a:lstStyle>
          <a:p>
            <a:fld id="{8847EAD5-093A-4CFC-BA1C-2A0545307FEB}" type="slidenum">
              <a:rPr lang="zh-CN" altLang="en-US"/>
              <a:pPr/>
              <a:t>‹#›</a:t>
            </a:fld>
            <a:endParaRPr lang="en-US"/>
          </a:p>
        </p:txBody>
      </p:sp>
    </p:spTree>
    <p:extLst>
      <p:ext uri="{BB962C8B-B14F-4D97-AF65-F5344CB8AC3E}">
        <p14:creationId xmlns:p14="http://schemas.microsoft.com/office/powerpoint/2010/main" val="4103526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p>
        </p:txBody>
      </p:sp>
      <p:sp>
        <p:nvSpPr>
          <p:cNvPr id="6" name="页脚占位符 5"/>
          <p:cNvSpPr>
            <a:spLocks noGrp="1"/>
          </p:cNvSpPr>
          <p:nvPr>
            <p:ph type="ftr" sz="quarter" idx="11"/>
          </p:nvPr>
        </p:nvSpPr>
        <p:spPr/>
        <p:txBody>
          <a:bodyPr/>
          <a:lstStyle>
            <a:lvl1pPr>
              <a:defRPr/>
            </a:lvl1pPr>
          </a:lstStyle>
          <a:p>
            <a:endParaRPr lang="en-US"/>
          </a:p>
        </p:txBody>
      </p:sp>
      <p:sp>
        <p:nvSpPr>
          <p:cNvPr id="7" name="灯片编号占位符 6"/>
          <p:cNvSpPr>
            <a:spLocks noGrp="1"/>
          </p:cNvSpPr>
          <p:nvPr>
            <p:ph type="sldNum" sz="quarter" idx="12"/>
          </p:nvPr>
        </p:nvSpPr>
        <p:spPr/>
        <p:txBody>
          <a:bodyPr/>
          <a:lstStyle>
            <a:lvl1pPr>
              <a:defRPr/>
            </a:lvl1pPr>
          </a:lstStyle>
          <a:p>
            <a:fld id="{4D9D27B4-4E5D-46F9-A2EE-9FD71E003DC2}" type="slidenum">
              <a:rPr lang="zh-CN" altLang="en-US"/>
              <a:pPr/>
              <a:t>‹#›</a:t>
            </a:fld>
            <a:endParaRPr lang="en-US"/>
          </a:p>
        </p:txBody>
      </p:sp>
    </p:spTree>
    <p:extLst>
      <p:ext uri="{BB962C8B-B14F-4D97-AF65-F5344CB8AC3E}">
        <p14:creationId xmlns:p14="http://schemas.microsoft.com/office/powerpoint/2010/main" val="7061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rgbClr val="FFFFFF"/>
        </a:solidFill>
        <a:effectLst/>
      </p:bgPr>
    </p:bg>
    <p:spTree>
      <p:nvGrpSpPr>
        <p:cNvPr id="1" name=""/>
        <p:cNvGrpSpPr/>
        <p:nvPr/>
      </p:nvGrpSpPr>
      <p:grpSpPr>
        <a:xfrm>
          <a:off x="0" y="0"/>
          <a:ext cx="0" cy="0"/>
          <a:chOff x="0" y="0"/>
          <a:chExt cx="0" cy="0"/>
        </a:xfrm>
      </p:grpSpPr>
      <p:sp>
        <p:nvSpPr>
          <p:cNvPr id="1026" name="Freeform 2"/>
          <p:cNvSpPr>
            <a:spLocks/>
          </p:cNvSpPr>
          <p:nvPr/>
        </p:nvSpPr>
        <p:spPr bwMode="auto">
          <a:xfrm>
            <a:off x="-7938" y="-7938"/>
            <a:ext cx="9155113" cy="6870701"/>
          </a:xfrm>
          <a:custGeom>
            <a:avLst/>
            <a:gdLst>
              <a:gd name="T0" fmla="*/ 5766 w 5768"/>
              <a:gd name="T1" fmla="*/ 605 h 4329"/>
              <a:gd name="T2" fmla="*/ 5768 w 5768"/>
              <a:gd name="T3" fmla="*/ 4325 h 4329"/>
              <a:gd name="T4" fmla="*/ 1082 w 5768"/>
              <a:gd name="T5" fmla="*/ 4329 h 4329"/>
              <a:gd name="T6" fmla="*/ 13 w 5768"/>
              <a:gd name="T7" fmla="*/ 3351 h 4329"/>
              <a:gd name="T8" fmla="*/ 0 w 5768"/>
              <a:gd name="T9" fmla="*/ 0 h 4329"/>
              <a:gd name="T10" fmla="*/ 2428 w 5768"/>
              <a:gd name="T11" fmla="*/ 7 h 4329"/>
              <a:gd name="T12" fmla="*/ 5766 w 5768"/>
              <a:gd name="T13" fmla="*/ 605 h 4329"/>
            </a:gdLst>
            <a:ahLst/>
            <a:cxnLst>
              <a:cxn ang="0">
                <a:pos x="T0" y="T1"/>
              </a:cxn>
              <a:cxn ang="0">
                <a:pos x="T2" y="T3"/>
              </a:cxn>
              <a:cxn ang="0">
                <a:pos x="T4" y="T5"/>
              </a:cxn>
              <a:cxn ang="0">
                <a:pos x="T6" y="T7"/>
              </a:cxn>
              <a:cxn ang="0">
                <a:pos x="T8" y="T9"/>
              </a:cxn>
              <a:cxn ang="0">
                <a:pos x="T10" y="T11"/>
              </a:cxn>
              <a:cxn ang="0">
                <a:pos x="T12" y="T13"/>
              </a:cxn>
            </a:cxnLst>
            <a:rect l="0" t="0" r="r" b="b"/>
            <a:pathLst>
              <a:path w="5768" h="4329">
                <a:moveTo>
                  <a:pt x="5766" y="605"/>
                </a:moveTo>
                <a:cubicBezTo>
                  <a:pt x="5767" y="2464"/>
                  <a:pt x="5768" y="4325"/>
                  <a:pt x="5768" y="4325"/>
                </a:cubicBezTo>
                <a:lnTo>
                  <a:pt x="1082" y="4329"/>
                </a:lnTo>
                <a:cubicBezTo>
                  <a:pt x="318" y="3809"/>
                  <a:pt x="9" y="3349"/>
                  <a:pt x="13" y="3351"/>
                </a:cubicBezTo>
                <a:lnTo>
                  <a:pt x="0" y="0"/>
                </a:lnTo>
                <a:lnTo>
                  <a:pt x="2428" y="7"/>
                </a:lnTo>
                <a:cubicBezTo>
                  <a:pt x="2428" y="12"/>
                  <a:pt x="3096" y="401"/>
                  <a:pt x="5766" y="605"/>
                </a:cubicBezTo>
                <a:close/>
              </a:path>
            </a:pathLst>
          </a:custGeom>
          <a:gradFill rotWithShape="1">
            <a:gsLst>
              <a:gs pos="0">
                <a:schemeClr val="bg1">
                  <a:gamma/>
                  <a:tint val="3137"/>
                  <a:invGamma/>
                </a:schemeClr>
              </a:gs>
              <a:gs pos="100000">
                <a:schemeClr val="bg1">
                  <a:alpha val="70000"/>
                </a:schemeClr>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027" name="Freeform 3"/>
          <p:cNvSpPr>
            <a:spLocks/>
          </p:cNvSpPr>
          <p:nvPr/>
        </p:nvSpPr>
        <p:spPr bwMode="auto">
          <a:xfrm>
            <a:off x="-3175" y="5500688"/>
            <a:ext cx="1439863" cy="1358900"/>
          </a:xfrm>
          <a:custGeom>
            <a:avLst/>
            <a:gdLst>
              <a:gd name="T0" fmla="*/ 0 w 1089"/>
              <a:gd name="T1" fmla="*/ 0 h 1100"/>
              <a:gd name="T2" fmla="*/ 0 w 1089"/>
              <a:gd name="T3" fmla="*/ 1100 h 1100"/>
              <a:gd name="T4" fmla="*/ 1089 w 1089"/>
              <a:gd name="T5" fmla="*/ 1100 h 1100"/>
              <a:gd name="T6" fmla="*/ 0 w 1089"/>
              <a:gd name="T7" fmla="*/ 0 h 1100"/>
            </a:gdLst>
            <a:ahLst/>
            <a:cxnLst>
              <a:cxn ang="0">
                <a:pos x="T0" y="T1"/>
              </a:cxn>
              <a:cxn ang="0">
                <a:pos x="T2" y="T3"/>
              </a:cxn>
              <a:cxn ang="0">
                <a:pos x="T4" y="T5"/>
              </a:cxn>
              <a:cxn ang="0">
                <a:pos x="T6" y="T7"/>
              </a:cxn>
            </a:cxnLst>
            <a:rect l="0" t="0" r="r" b="b"/>
            <a:pathLst>
              <a:path w="1089" h="1100">
                <a:moveTo>
                  <a:pt x="0" y="0"/>
                </a:moveTo>
                <a:cubicBezTo>
                  <a:pt x="0" y="550"/>
                  <a:pt x="0" y="1100"/>
                  <a:pt x="0" y="1100"/>
                </a:cubicBezTo>
                <a:lnTo>
                  <a:pt x="1089" y="1100"/>
                </a:lnTo>
                <a:cubicBezTo>
                  <a:pt x="1089" y="1100"/>
                  <a:pt x="596" y="865"/>
                  <a:pt x="0" y="0"/>
                </a:cubicBezTo>
                <a:close/>
              </a:path>
            </a:pathLst>
          </a:custGeom>
          <a:solidFill>
            <a:schemeClr val="fo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028" name="Line 4"/>
          <p:cNvSpPr>
            <a:spLocks noChangeShapeType="1"/>
          </p:cNvSpPr>
          <p:nvPr/>
        </p:nvSpPr>
        <p:spPr bwMode="auto">
          <a:xfrm>
            <a:off x="527050" y="0"/>
            <a:ext cx="0" cy="5910263"/>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29" name="Line 5"/>
          <p:cNvSpPr>
            <a:spLocks noChangeShapeType="1"/>
          </p:cNvSpPr>
          <p:nvPr/>
        </p:nvSpPr>
        <p:spPr bwMode="auto">
          <a:xfrm>
            <a:off x="1677988" y="0"/>
            <a:ext cx="0" cy="6832600"/>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0" name="Line 6"/>
          <p:cNvSpPr>
            <a:spLocks noChangeShapeType="1"/>
          </p:cNvSpPr>
          <p:nvPr/>
        </p:nvSpPr>
        <p:spPr bwMode="auto">
          <a:xfrm>
            <a:off x="2830513" y="0"/>
            <a:ext cx="0" cy="686117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1" name="Line 7"/>
          <p:cNvSpPr>
            <a:spLocks noChangeShapeType="1"/>
          </p:cNvSpPr>
          <p:nvPr/>
        </p:nvSpPr>
        <p:spPr bwMode="auto">
          <a:xfrm>
            <a:off x="3983038" y="0"/>
            <a:ext cx="0" cy="6875463"/>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2" name="Line 8"/>
          <p:cNvSpPr>
            <a:spLocks noChangeShapeType="1"/>
          </p:cNvSpPr>
          <p:nvPr/>
        </p:nvSpPr>
        <p:spPr bwMode="auto">
          <a:xfrm>
            <a:off x="5133975" y="388938"/>
            <a:ext cx="0" cy="648652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3" name="Line 9"/>
          <p:cNvSpPr>
            <a:spLocks noChangeShapeType="1"/>
          </p:cNvSpPr>
          <p:nvPr/>
        </p:nvSpPr>
        <p:spPr bwMode="auto">
          <a:xfrm>
            <a:off x="6286500" y="619125"/>
            <a:ext cx="0" cy="6256338"/>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4" name="Line 10"/>
          <p:cNvSpPr>
            <a:spLocks noChangeShapeType="1"/>
          </p:cNvSpPr>
          <p:nvPr/>
        </p:nvSpPr>
        <p:spPr bwMode="auto">
          <a:xfrm>
            <a:off x="7439025" y="773113"/>
            <a:ext cx="0" cy="6102350"/>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5" name="Line 11"/>
          <p:cNvSpPr>
            <a:spLocks noChangeShapeType="1"/>
          </p:cNvSpPr>
          <p:nvPr/>
        </p:nvSpPr>
        <p:spPr bwMode="auto">
          <a:xfrm>
            <a:off x="8591550" y="900113"/>
            <a:ext cx="0" cy="5975350"/>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6" name="Line 12"/>
          <p:cNvSpPr>
            <a:spLocks noChangeShapeType="1"/>
          </p:cNvSpPr>
          <p:nvPr/>
        </p:nvSpPr>
        <p:spPr bwMode="auto">
          <a:xfrm rot="5400000">
            <a:off x="2595563" y="-2176463"/>
            <a:ext cx="0" cy="519112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7" name="Line 13"/>
          <p:cNvSpPr>
            <a:spLocks noChangeShapeType="1"/>
          </p:cNvSpPr>
          <p:nvPr/>
        </p:nvSpPr>
        <p:spPr bwMode="auto">
          <a:xfrm rot="5400000">
            <a:off x="4578350" y="-3036887"/>
            <a:ext cx="0" cy="9156700"/>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8" name="Line 14"/>
          <p:cNvSpPr>
            <a:spLocks noChangeShapeType="1"/>
          </p:cNvSpPr>
          <p:nvPr/>
        </p:nvSpPr>
        <p:spPr bwMode="auto">
          <a:xfrm rot="5400000">
            <a:off x="4578350" y="-1912937"/>
            <a:ext cx="0" cy="9156700"/>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39" name="Line 15"/>
          <p:cNvSpPr>
            <a:spLocks noChangeShapeType="1"/>
          </p:cNvSpPr>
          <p:nvPr/>
        </p:nvSpPr>
        <p:spPr bwMode="auto">
          <a:xfrm rot="5400000">
            <a:off x="4579938" y="-788988"/>
            <a:ext cx="0" cy="915352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40" name="Line 16"/>
          <p:cNvSpPr>
            <a:spLocks noChangeShapeType="1"/>
          </p:cNvSpPr>
          <p:nvPr/>
        </p:nvSpPr>
        <p:spPr bwMode="auto">
          <a:xfrm rot="5400000">
            <a:off x="4579938" y="334962"/>
            <a:ext cx="0" cy="915352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41" name="Line 17"/>
          <p:cNvSpPr>
            <a:spLocks noChangeShapeType="1"/>
          </p:cNvSpPr>
          <p:nvPr/>
        </p:nvSpPr>
        <p:spPr bwMode="auto">
          <a:xfrm rot="5400000">
            <a:off x="4905376" y="1824037"/>
            <a:ext cx="0" cy="8423275"/>
          </a:xfrm>
          <a:prstGeom prst="line">
            <a:avLst/>
          </a:prstGeom>
          <a:noFill/>
          <a:ln w="9525" cmpd="sng">
            <a:solidFill>
              <a:srgbClr val="FFFFFF">
                <a:alpha val="50000"/>
              </a:srgbClr>
            </a:solidFill>
            <a:round/>
            <a:headEnd/>
            <a:tailEnd/>
          </a:ln>
          <a:effectLst>
            <a:outerShdw dist="17961" dir="2700000" algn="ctr" rotWithShape="0">
              <a:schemeClr val="accent2">
                <a:alpha val="34999"/>
              </a:schemeClr>
            </a:outerShdw>
          </a:effectLst>
          <a:extLst>
            <a:ext uri="{909E8E84-426E-40DD-AFC4-6F175D3DCCD1}">
              <a14:hiddenFill xmlns:a14="http://schemas.microsoft.com/office/drawing/2010/main">
                <a:noFill/>
              </a14:hiddenFill>
            </a:ext>
          </a:extLst>
        </p:spPr>
        <p:txBody>
          <a:bodyPr/>
          <a:lstStyle/>
          <a:p>
            <a:endParaRPr lang="zh-CN" altLang="en-US"/>
          </a:p>
        </p:txBody>
      </p:sp>
      <p:sp>
        <p:nvSpPr>
          <p:cNvPr id="1042" name="Rectangle 18"/>
          <p:cNvSpPr>
            <a:spLocks noChangeArrowheads="1"/>
          </p:cNvSpPr>
          <p:nvPr/>
        </p:nvSpPr>
        <p:spPr bwMode="auto">
          <a:xfrm>
            <a:off x="4005263" y="2692400"/>
            <a:ext cx="1128712" cy="1079500"/>
          </a:xfrm>
          <a:prstGeom prst="rect">
            <a:avLst/>
          </a:prstGeom>
          <a:solidFill>
            <a:srgbClr val="FFFFFF">
              <a:alpha val="25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3" name="Rectangle 19"/>
          <p:cNvSpPr>
            <a:spLocks noChangeArrowheads="1"/>
          </p:cNvSpPr>
          <p:nvPr/>
        </p:nvSpPr>
        <p:spPr bwMode="auto">
          <a:xfrm>
            <a:off x="7459663" y="4937125"/>
            <a:ext cx="1120775" cy="1079500"/>
          </a:xfrm>
          <a:prstGeom prst="rect">
            <a:avLst/>
          </a:prstGeom>
          <a:solidFill>
            <a:srgbClr val="FFFFFF">
              <a:alpha val="2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4" name="Rectangle 20"/>
          <p:cNvSpPr>
            <a:spLocks noChangeArrowheads="1"/>
          </p:cNvSpPr>
          <p:nvPr/>
        </p:nvSpPr>
        <p:spPr bwMode="auto">
          <a:xfrm>
            <a:off x="549275" y="3808413"/>
            <a:ext cx="1128713" cy="1079500"/>
          </a:xfrm>
          <a:prstGeom prst="rect">
            <a:avLst/>
          </a:prstGeom>
          <a:solidFill>
            <a:srgbClr val="FFFFFF">
              <a:alpha val="20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5" name="Rectangle 21"/>
          <p:cNvSpPr>
            <a:spLocks noChangeArrowheads="1"/>
          </p:cNvSpPr>
          <p:nvPr/>
        </p:nvSpPr>
        <p:spPr bwMode="auto">
          <a:xfrm>
            <a:off x="6307138" y="6064250"/>
            <a:ext cx="1128712" cy="796925"/>
          </a:xfrm>
          <a:prstGeom prst="rect">
            <a:avLst/>
          </a:prstGeom>
          <a:solidFill>
            <a:srgbClr val="FFFFFF">
              <a:alpha val="20000"/>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6" name="Rectangle 22"/>
          <p:cNvSpPr>
            <a:spLocks noChangeArrowheads="1"/>
          </p:cNvSpPr>
          <p:nvPr/>
        </p:nvSpPr>
        <p:spPr bwMode="auto">
          <a:xfrm>
            <a:off x="2846388" y="0"/>
            <a:ext cx="1128712" cy="404813"/>
          </a:xfrm>
          <a:prstGeom prst="rect">
            <a:avLst/>
          </a:prstGeom>
          <a:solidFill>
            <a:srgbClr val="FFFFFF">
              <a:alpha val="3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7" name="Rectangle 23"/>
          <p:cNvSpPr>
            <a:spLocks noChangeArrowheads="1"/>
          </p:cNvSpPr>
          <p:nvPr/>
        </p:nvSpPr>
        <p:spPr bwMode="auto">
          <a:xfrm>
            <a:off x="2852738" y="4938713"/>
            <a:ext cx="1120775" cy="1079500"/>
          </a:xfrm>
          <a:prstGeom prst="rect">
            <a:avLst/>
          </a:prstGeom>
          <a:solidFill>
            <a:srgbClr val="FFFFFF">
              <a:alpha val="2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8" name="Rectangle 24"/>
          <p:cNvSpPr>
            <a:spLocks noChangeArrowheads="1"/>
          </p:cNvSpPr>
          <p:nvPr/>
        </p:nvSpPr>
        <p:spPr bwMode="auto">
          <a:xfrm>
            <a:off x="6300788" y="1566863"/>
            <a:ext cx="1120775" cy="1079500"/>
          </a:xfrm>
          <a:prstGeom prst="rect">
            <a:avLst/>
          </a:prstGeom>
          <a:solidFill>
            <a:srgbClr val="FFFFFF">
              <a:alpha val="29999"/>
            </a:srgbClr>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zh-CN" altLang="en-US">
              <a:ea typeface="宋体" panose="02010600030101010101" pitchFamily="2" charset="-122"/>
            </a:endParaRPr>
          </a:p>
        </p:txBody>
      </p:sp>
      <p:sp>
        <p:nvSpPr>
          <p:cNvPr id="1049" name="Rectangle 25"/>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50" name="Rectangle 2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a typeface="宋体" panose="02010600030101010101" pitchFamily="2" charset="-122"/>
              </a:defRPr>
            </a:lvl1pPr>
          </a:lstStyle>
          <a:p>
            <a:endParaRPr lang="en-US"/>
          </a:p>
        </p:txBody>
      </p:sp>
      <p:sp>
        <p:nvSpPr>
          <p:cNvPr id="1051" name="Rectangle 2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a typeface="宋体" panose="02010600030101010101" pitchFamily="2" charset="-122"/>
              </a:defRPr>
            </a:lvl1pPr>
          </a:lstStyle>
          <a:p>
            <a:endParaRPr lang="en-US"/>
          </a:p>
        </p:txBody>
      </p:sp>
      <p:sp>
        <p:nvSpPr>
          <p:cNvPr id="1052" name="Rectangle 28"/>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宋体" panose="02010600030101010101" pitchFamily="2" charset="-122"/>
              </a:defRPr>
            </a:lvl1pPr>
          </a:lstStyle>
          <a:p>
            <a:fld id="{2BC5698D-E368-408B-932E-8121033A991A}" type="slidenum">
              <a:rPr lang="zh-CN" altLang="en-US"/>
              <a:pPr/>
              <a:t>‹#›</a:t>
            </a:fld>
            <a:endParaRPr lang="en-US"/>
          </a:p>
        </p:txBody>
      </p:sp>
      <p:sp>
        <p:nvSpPr>
          <p:cNvPr id="1053" name="Freeform 29"/>
          <p:cNvSpPr>
            <a:spLocks/>
          </p:cNvSpPr>
          <p:nvPr/>
        </p:nvSpPr>
        <p:spPr bwMode="auto">
          <a:xfrm>
            <a:off x="4041775" y="0"/>
            <a:ext cx="5105400" cy="739775"/>
          </a:xfrm>
          <a:custGeom>
            <a:avLst/>
            <a:gdLst>
              <a:gd name="T0" fmla="*/ 3130 w 3130"/>
              <a:gd name="T1" fmla="*/ 453 h 453"/>
              <a:gd name="T2" fmla="*/ 3130 w 3130"/>
              <a:gd name="T3" fmla="*/ 0 h 453"/>
              <a:gd name="T4" fmla="*/ 0 w 3130"/>
              <a:gd name="T5" fmla="*/ 0 h 453"/>
              <a:gd name="T6" fmla="*/ 3130 w 3130"/>
              <a:gd name="T7" fmla="*/ 453 h 453"/>
            </a:gdLst>
            <a:ahLst/>
            <a:cxnLst>
              <a:cxn ang="0">
                <a:pos x="T0" y="T1"/>
              </a:cxn>
              <a:cxn ang="0">
                <a:pos x="T2" y="T3"/>
              </a:cxn>
              <a:cxn ang="0">
                <a:pos x="T4" y="T5"/>
              </a:cxn>
              <a:cxn ang="0">
                <a:pos x="T6" y="T7"/>
              </a:cxn>
            </a:cxnLst>
            <a:rect l="0" t="0" r="r" b="b"/>
            <a:pathLst>
              <a:path w="3130" h="453">
                <a:moveTo>
                  <a:pt x="3130" y="453"/>
                </a:moveTo>
                <a:cubicBezTo>
                  <a:pt x="3130" y="226"/>
                  <a:pt x="3130" y="0"/>
                  <a:pt x="3130" y="0"/>
                </a:cubicBezTo>
                <a:lnTo>
                  <a:pt x="0" y="0"/>
                </a:lnTo>
                <a:cubicBezTo>
                  <a:pt x="0" y="0"/>
                  <a:pt x="1298" y="389"/>
                  <a:pt x="3130" y="453"/>
                </a:cubicBezTo>
                <a:close/>
              </a:path>
            </a:pathLst>
          </a:custGeom>
          <a:solidFill>
            <a:schemeClr val="hlink"/>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054" name="Rectangle 30"/>
          <p:cNvSpPr>
            <a:spLocks noGrp="1" noChangeArrowheads="1"/>
          </p:cNvSpPr>
          <p:nvPr>
            <p:ph type="title"/>
          </p:nvPr>
        </p:nvSpPr>
        <p:spPr bwMode="auto">
          <a:xfrm>
            <a:off x="457200" y="325438"/>
            <a:ext cx="8229600" cy="927100"/>
          </a:xfrm>
          <a:prstGeom prst="rect">
            <a:avLst/>
          </a:prstGeom>
          <a:noFill/>
          <a:ln>
            <a:noFill/>
          </a:ln>
          <a:effectLst>
            <a:outerShdw dist="35921" dir="2700000" algn="ctr" rotWithShape="0">
              <a:srgbClr val="FFFFFF"/>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pic>
        <p:nvPicPr>
          <p:cNvPr id="1055" name="Picture 31" descr="water"/>
          <p:cNvPicPr>
            <a:picLocks noChangeAspect="1" noChangeArrowheads="1"/>
          </p:cNvPicPr>
          <p:nvPr/>
        </p:nvPicPr>
        <p:blipFill>
          <a:blip r:embed="rId16">
            <a:extLst>
              <a:ext uri="{28A0092B-C50C-407E-A947-70E740481C1C}">
                <a14:useLocalDpi xmlns:a14="http://schemas.microsoft.com/office/drawing/2010/main" val="0"/>
              </a:ext>
            </a:extLst>
          </a:blip>
          <a:srcRect l="22409" t="16374" b="27486"/>
          <a:stretch>
            <a:fillRect/>
          </a:stretch>
        </p:blipFill>
        <p:spPr bwMode="auto">
          <a:xfrm rot="786797">
            <a:off x="6629400" y="-379413"/>
            <a:ext cx="2417763" cy="1993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pic>
        <p:nvPicPr>
          <p:cNvPr id="1056" name="Picture 32" descr="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rot="20740733" flipH="1">
            <a:off x="49213" y="5726113"/>
            <a:ext cx="1223962"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rtl="0" fontAlgn="base">
        <a:spcBef>
          <a:spcPct val="0"/>
        </a:spcBef>
        <a:spcAft>
          <a:spcPct val="0"/>
        </a:spcAft>
        <a:defRPr sz="4400" b="1" kern="1200">
          <a:solidFill>
            <a:schemeClr val="tx2"/>
          </a:solidFill>
          <a:latin typeface="+mj-lt"/>
          <a:ea typeface="+mj-ea"/>
          <a:cs typeface="+mj-cs"/>
        </a:defRPr>
      </a:lvl1pPr>
      <a:lvl2pPr algn="l" rtl="0" fontAlgn="base">
        <a:spcBef>
          <a:spcPct val="0"/>
        </a:spcBef>
        <a:spcAft>
          <a:spcPct val="0"/>
        </a:spcAft>
        <a:defRPr sz="4400" b="1">
          <a:solidFill>
            <a:schemeClr val="tx2"/>
          </a:solidFill>
          <a:latin typeface="Arial" panose="020B0604020202020204" pitchFamily="34" charset="0"/>
        </a:defRPr>
      </a:lvl2pPr>
      <a:lvl3pPr algn="l" rtl="0" fontAlgn="base">
        <a:spcBef>
          <a:spcPct val="0"/>
        </a:spcBef>
        <a:spcAft>
          <a:spcPct val="0"/>
        </a:spcAft>
        <a:defRPr sz="4400" b="1">
          <a:solidFill>
            <a:schemeClr val="tx2"/>
          </a:solidFill>
          <a:latin typeface="Arial" panose="020B0604020202020204" pitchFamily="34" charset="0"/>
        </a:defRPr>
      </a:lvl3pPr>
      <a:lvl4pPr algn="l" rtl="0" fontAlgn="base">
        <a:spcBef>
          <a:spcPct val="0"/>
        </a:spcBef>
        <a:spcAft>
          <a:spcPct val="0"/>
        </a:spcAft>
        <a:defRPr sz="4400" b="1">
          <a:solidFill>
            <a:schemeClr val="tx2"/>
          </a:solidFill>
          <a:latin typeface="Arial" panose="020B0604020202020204" pitchFamily="34" charset="0"/>
        </a:defRPr>
      </a:lvl4pPr>
      <a:lvl5pPr algn="l" rtl="0" fontAlgn="base">
        <a:spcBef>
          <a:spcPct val="0"/>
        </a:spcBef>
        <a:spcAft>
          <a:spcPct val="0"/>
        </a:spcAft>
        <a:defRPr sz="4400" b="1">
          <a:solidFill>
            <a:schemeClr val="tx2"/>
          </a:solidFill>
          <a:latin typeface="Arial" panose="020B0604020202020204" pitchFamily="34" charset="0"/>
        </a:defRPr>
      </a:lvl5pPr>
      <a:lvl6pPr marL="457200" algn="l" rtl="0" fontAlgn="base">
        <a:spcBef>
          <a:spcPct val="0"/>
        </a:spcBef>
        <a:spcAft>
          <a:spcPct val="0"/>
        </a:spcAft>
        <a:defRPr sz="4400" b="1">
          <a:solidFill>
            <a:schemeClr val="tx2"/>
          </a:solidFill>
          <a:latin typeface="Arial" panose="020B0604020202020204" pitchFamily="34" charset="0"/>
        </a:defRPr>
      </a:lvl6pPr>
      <a:lvl7pPr marL="914400" algn="l" rtl="0" fontAlgn="base">
        <a:spcBef>
          <a:spcPct val="0"/>
        </a:spcBef>
        <a:spcAft>
          <a:spcPct val="0"/>
        </a:spcAft>
        <a:defRPr sz="4400" b="1">
          <a:solidFill>
            <a:schemeClr val="tx2"/>
          </a:solidFill>
          <a:latin typeface="Arial" panose="020B0604020202020204" pitchFamily="34" charset="0"/>
        </a:defRPr>
      </a:lvl7pPr>
      <a:lvl8pPr marL="1371600" algn="l" rtl="0" fontAlgn="base">
        <a:spcBef>
          <a:spcPct val="0"/>
        </a:spcBef>
        <a:spcAft>
          <a:spcPct val="0"/>
        </a:spcAft>
        <a:defRPr sz="4400" b="1">
          <a:solidFill>
            <a:schemeClr val="tx2"/>
          </a:solidFill>
          <a:latin typeface="Arial" panose="020B0604020202020204" pitchFamily="34" charset="0"/>
        </a:defRPr>
      </a:lvl8pPr>
      <a:lvl9pPr marL="1828800" algn="l" rtl="0" fontAlgn="base">
        <a:spcBef>
          <a:spcPct val="0"/>
        </a:spcBef>
        <a:spcAft>
          <a:spcPct val="0"/>
        </a:spcAft>
        <a:defRPr sz="4400" b="1">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28650" y="365126"/>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2051"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Date Placeholder 3"/>
          <p:cNvSpPr>
            <a:spLocks noGrp="1"/>
          </p:cNvSpPr>
          <p:nvPr>
            <p:ph type="dt" sz="half" idx="2"/>
          </p:nvPr>
        </p:nvSpPr>
        <p:spPr>
          <a:xfrm>
            <a:off x="628650" y="6356351"/>
            <a:ext cx="2057400" cy="365125"/>
          </a:xfrm>
          <a:prstGeom prst="rect">
            <a:avLst/>
          </a:prstGeom>
        </p:spPr>
        <p:txBody>
          <a:bodyPr vert="horz" wrap="square" lIns="91440" tIns="45720" rIns="91440" bIns="45720" numCol="1" anchor="ctr" anchorCtr="0" compatLnSpc="1">
            <a:prstTxWarp prst="textNoShape">
              <a:avLst/>
            </a:prstTxWarp>
          </a:bodyPr>
          <a:lstStyle>
            <a:lvl1pPr>
              <a:defRPr sz="900">
                <a:solidFill>
                  <a:srgbClr val="898989"/>
                </a:solidFill>
              </a:defRPr>
            </a:lvl1pPr>
          </a:lstStyle>
          <a:p>
            <a:pPr eaLnBrk="0" hangingPunct="0">
              <a:buFontTx/>
              <a:buNone/>
            </a:pPr>
            <a:endParaRPr lang="en-US" altLang="zh-CN" smtClean="0"/>
          </a:p>
        </p:txBody>
      </p:sp>
      <p:sp>
        <p:nvSpPr>
          <p:cNvPr id="5" name="Footer Placeholder 4"/>
          <p:cNvSpPr>
            <a:spLocks noGrp="1"/>
          </p:cNvSpPr>
          <p:nvPr>
            <p:ph type="ftr" sz="quarter" idx="3"/>
          </p:nvPr>
        </p:nvSpPr>
        <p:spPr>
          <a:xfrm>
            <a:off x="3028950" y="6356351"/>
            <a:ext cx="3086100" cy="365125"/>
          </a:xfrm>
          <a:prstGeom prst="rect">
            <a:avLst/>
          </a:prstGeom>
        </p:spPr>
        <p:txBody>
          <a:bodyPr vert="horz" wrap="square" lIns="91440" tIns="45720" rIns="91440" bIns="45720" numCol="1" anchor="ctr" anchorCtr="0" compatLnSpc="1">
            <a:prstTxWarp prst="textNoShape">
              <a:avLst/>
            </a:prstTxWarp>
          </a:bodyPr>
          <a:lstStyle>
            <a:lvl1pPr algn="ctr">
              <a:defRPr sz="900">
                <a:solidFill>
                  <a:srgbClr val="898989"/>
                </a:solidFill>
              </a:defRPr>
            </a:lvl1pPr>
          </a:lstStyle>
          <a:p>
            <a:pPr eaLnBrk="0" hangingPunct="0">
              <a:buFontTx/>
              <a:buNone/>
            </a:pPr>
            <a:endParaRPr lang="en-US" altLang="zh-CN" smtClean="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900">
                <a:solidFill>
                  <a:srgbClr val="898989"/>
                </a:solidFill>
              </a:defRPr>
            </a:lvl1pPr>
          </a:lstStyle>
          <a:p>
            <a:pPr eaLnBrk="0" hangingPunct="0">
              <a:buFontTx/>
              <a:buNone/>
            </a:pPr>
            <a:fld id="{051DAF38-F529-45A9-B550-C61ECA1CA526}" type="slidenum">
              <a:rPr lang="zh-CN" altLang="en-US" smtClean="0"/>
              <a:pPr eaLnBrk="0" hangingPunct="0">
                <a:buFontTx/>
                <a:buNone/>
              </a:pPr>
              <a:t>‹#›</a:t>
            </a:fld>
            <a:endParaRPr lang="en-US" altLang="zh-CN" smtClean="0"/>
          </a:p>
        </p:txBody>
      </p:sp>
    </p:spTree>
    <p:extLst>
      <p:ext uri="{BB962C8B-B14F-4D97-AF65-F5344CB8AC3E}">
        <p14:creationId xmlns:p14="http://schemas.microsoft.com/office/powerpoint/2010/main" val="650489221"/>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rtl="0" fontAlgn="base">
        <a:lnSpc>
          <a:spcPct val="90000"/>
        </a:lnSpc>
        <a:spcBef>
          <a:spcPct val="0"/>
        </a:spcBef>
        <a:spcAft>
          <a:spcPct val="0"/>
        </a:spcAft>
        <a:defRPr sz="3300" kern="1200">
          <a:solidFill>
            <a:schemeClr val="tx1"/>
          </a:solidFill>
          <a:latin typeface="+mj-lt"/>
          <a:ea typeface="+mj-ea"/>
          <a:cs typeface="+mj-cs"/>
        </a:defRPr>
      </a:lvl1pPr>
      <a:lvl2pPr algn="l" rtl="0" fontAlgn="base">
        <a:lnSpc>
          <a:spcPct val="90000"/>
        </a:lnSpc>
        <a:spcBef>
          <a:spcPct val="0"/>
        </a:spcBef>
        <a:spcAft>
          <a:spcPct val="0"/>
        </a:spcAft>
        <a:defRPr sz="3300">
          <a:solidFill>
            <a:schemeClr val="tx1"/>
          </a:solidFill>
          <a:latin typeface="Calibri Light" panose="020F0302020204030204" pitchFamily="34" charset="0"/>
        </a:defRPr>
      </a:lvl2pPr>
      <a:lvl3pPr algn="l" rtl="0" fontAlgn="base">
        <a:lnSpc>
          <a:spcPct val="90000"/>
        </a:lnSpc>
        <a:spcBef>
          <a:spcPct val="0"/>
        </a:spcBef>
        <a:spcAft>
          <a:spcPct val="0"/>
        </a:spcAft>
        <a:defRPr sz="3300">
          <a:solidFill>
            <a:schemeClr val="tx1"/>
          </a:solidFill>
          <a:latin typeface="Calibri Light" panose="020F0302020204030204" pitchFamily="34" charset="0"/>
        </a:defRPr>
      </a:lvl3pPr>
      <a:lvl4pPr algn="l" rtl="0" fontAlgn="base">
        <a:lnSpc>
          <a:spcPct val="90000"/>
        </a:lnSpc>
        <a:spcBef>
          <a:spcPct val="0"/>
        </a:spcBef>
        <a:spcAft>
          <a:spcPct val="0"/>
        </a:spcAft>
        <a:defRPr sz="3300">
          <a:solidFill>
            <a:schemeClr val="tx1"/>
          </a:solidFill>
          <a:latin typeface="Calibri Light" panose="020F0302020204030204" pitchFamily="34" charset="0"/>
        </a:defRPr>
      </a:lvl4pPr>
      <a:lvl5pPr algn="l" rtl="0" fontAlgn="base">
        <a:lnSpc>
          <a:spcPct val="90000"/>
        </a:lnSpc>
        <a:spcBef>
          <a:spcPct val="0"/>
        </a:spcBef>
        <a:spcAft>
          <a:spcPct val="0"/>
        </a:spcAft>
        <a:defRPr sz="3300">
          <a:solidFill>
            <a:schemeClr val="tx1"/>
          </a:solidFill>
          <a:latin typeface="Calibri Light" panose="020F0302020204030204" pitchFamily="34" charset="0"/>
        </a:defRPr>
      </a:lvl5pPr>
      <a:lvl6pPr marL="342900" algn="l" rtl="0" fontAlgn="base">
        <a:lnSpc>
          <a:spcPct val="90000"/>
        </a:lnSpc>
        <a:spcBef>
          <a:spcPct val="0"/>
        </a:spcBef>
        <a:spcAft>
          <a:spcPct val="0"/>
        </a:spcAft>
        <a:defRPr sz="3300">
          <a:solidFill>
            <a:schemeClr val="tx1"/>
          </a:solidFill>
          <a:latin typeface="Calibri Light" panose="020F0302020204030204" pitchFamily="34" charset="0"/>
        </a:defRPr>
      </a:lvl6pPr>
      <a:lvl7pPr marL="685800" algn="l" rtl="0" fontAlgn="base">
        <a:lnSpc>
          <a:spcPct val="90000"/>
        </a:lnSpc>
        <a:spcBef>
          <a:spcPct val="0"/>
        </a:spcBef>
        <a:spcAft>
          <a:spcPct val="0"/>
        </a:spcAft>
        <a:defRPr sz="3300">
          <a:solidFill>
            <a:schemeClr val="tx1"/>
          </a:solidFill>
          <a:latin typeface="Calibri Light" panose="020F0302020204030204" pitchFamily="34" charset="0"/>
        </a:defRPr>
      </a:lvl7pPr>
      <a:lvl8pPr marL="1028700" algn="l" rtl="0" fontAlgn="base">
        <a:lnSpc>
          <a:spcPct val="90000"/>
        </a:lnSpc>
        <a:spcBef>
          <a:spcPct val="0"/>
        </a:spcBef>
        <a:spcAft>
          <a:spcPct val="0"/>
        </a:spcAft>
        <a:defRPr sz="3300">
          <a:solidFill>
            <a:schemeClr val="tx1"/>
          </a:solidFill>
          <a:latin typeface="Calibri Light" panose="020F0302020204030204" pitchFamily="34" charset="0"/>
        </a:defRPr>
      </a:lvl8pPr>
      <a:lvl9pPr marL="1371600" algn="l"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rtl="0" fontAlgn="base">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fontAlgn="base">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fontAlgn="base">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674" name="组合 5"/>
          <p:cNvGrpSpPr>
            <a:grpSpLocks/>
          </p:cNvGrpSpPr>
          <p:nvPr/>
        </p:nvGrpSpPr>
        <p:grpSpPr bwMode="auto">
          <a:xfrm>
            <a:off x="850106" y="4477941"/>
            <a:ext cx="7443788" cy="1264444"/>
            <a:chOff x="-521126" y="5188515"/>
            <a:chExt cx="13234253" cy="2247231"/>
          </a:xfrm>
        </p:grpSpPr>
        <p:sp>
          <p:nvSpPr>
            <p:cNvPr id="52" name="直角三角形 51"/>
            <p:cNvSpPr/>
            <p:nvPr/>
          </p:nvSpPr>
          <p:spPr>
            <a:xfrm rot="17414761">
              <a:off x="5520392" y="4652803"/>
              <a:ext cx="886619" cy="1958042"/>
            </a:xfrm>
            <a:prstGeom prst="r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grpSp>
          <p:nvGrpSpPr>
            <p:cNvPr id="28695" name="组合 4"/>
            <p:cNvGrpSpPr>
              <a:grpSpLocks/>
            </p:cNvGrpSpPr>
            <p:nvPr/>
          </p:nvGrpSpPr>
          <p:grpSpPr bwMode="auto">
            <a:xfrm>
              <a:off x="-521126" y="5329852"/>
              <a:ext cx="13234253" cy="2105894"/>
              <a:chOff x="-521126" y="5215054"/>
              <a:chExt cx="13234253" cy="2105894"/>
            </a:xfrm>
          </p:grpSpPr>
          <p:sp>
            <p:nvSpPr>
              <p:cNvPr id="3" name="直角三角形 2"/>
              <p:cNvSpPr/>
              <p:nvPr/>
            </p:nvSpPr>
            <p:spPr>
              <a:xfrm rot="16607411">
                <a:off x="104519" y="5586500"/>
                <a:ext cx="708871" cy="1960160"/>
              </a:xfrm>
              <a:prstGeom prst="rtTriangle">
                <a:avLst/>
              </a:prstGeom>
              <a:solidFill>
                <a:srgbClr val="2E32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1" name="直角三角形 20"/>
              <p:cNvSpPr/>
              <p:nvPr/>
            </p:nvSpPr>
            <p:spPr>
              <a:xfrm rot="6295915">
                <a:off x="1209521" y="5800221"/>
                <a:ext cx="886620" cy="1960160"/>
              </a:xfrm>
              <a:prstGeom prst="rtTriangle">
                <a:avLst/>
              </a:prstGeom>
              <a:solidFill>
                <a:srgbClr val="00A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2" name="直角三角形 21"/>
              <p:cNvSpPr/>
              <p:nvPr/>
            </p:nvSpPr>
            <p:spPr>
              <a:xfrm rot="6993227">
                <a:off x="2170500" y="6172751"/>
                <a:ext cx="613651" cy="1369571"/>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3" name="直角三角形 22"/>
              <p:cNvSpPr/>
              <p:nvPr/>
            </p:nvSpPr>
            <p:spPr>
              <a:xfrm rot="5816697">
                <a:off x="2761089" y="6109269"/>
                <a:ext cx="615767" cy="1367455"/>
              </a:xfrm>
              <a:prstGeom prst="r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5" name="直角三角形 24"/>
              <p:cNvSpPr/>
              <p:nvPr/>
            </p:nvSpPr>
            <p:spPr>
              <a:xfrm rot="196375">
                <a:off x="3124009" y="5215491"/>
                <a:ext cx="925044" cy="1766891"/>
              </a:xfrm>
              <a:prstGeom prst="rtTriangle">
                <a:avLst/>
              </a:prstGeom>
              <a:solidFill>
                <a:srgbClr val="2295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6" name="直角三角形 25"/>
              <p:cNvSpPr/>
              <p:nvPr/>
            </p:nvSpPr>
            <p:spPr>
              <a:xfrm rot="3862274">
                <a:off x="4368802" y="5689164"/>
                <a:ext cx="622115" cy="1765414"/>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7" name="直角三角形 26"/>
              <p:cNvSpPr/>
              <p:nvPr/>
            </p:nvSpPr>
            <p:spPr>
              <a:xfrm rot="3862274">
                <a:off x="5805053" y="5688105"/>
                <a:ext cx="622115" cy="1767531"/>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8" name="直角三角形 27"/>
              <p:cNvSpPr/>
              <p:nvPr/>
            </p:nvSpPr>
            <p:spPr>
              <a:xfrm rot="18517945">
                <a:off x="3446982" y="5245819"/>
                <a:ext cx="886620" cy="196016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29" name="直角三角形 28"/>
              <p:cNvSpPr/>
              <p:nvPr/>
            </p:nvSpPr>
            <p:spPr>
              <a:xfrm rot="6993227">
                <a:off x="4857783" y="6173809"/>
                <a:ext cx="613651" cy="1367455"/>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2" name="直角三角形 31"/>
              <p:cNvSpPr/>
              <p:nvPr/>
            </p:nvSpPr>
            <p:spPr>
              <a:xfrm rot="3862274">
                <a:off x="7056083" y="5688106"/>
                <a:ext cx="622115" cy="1767530"/>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3" name="直角三角形 32"/>
              <p:cNvSpPr/>
              <p:nvPr/>
            </p:nvSpPr>
            <p:spPr>
              <a:xfrm rot="3862274">
                <a:off x="8492334" y="5689164"/>
                <a:ext cx="622115" cy="1765414"/>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4" name="直角三角形 33"/>
              <p:cNvSpPr/>
              <p:nvPr/>
            </p:nvSpPr>
            <p:spPr>
              <a:xfrm rot="6915801">
                <a:off x="5535150" y="5915612"/>
                <a:ext cx="560750" cy="1581253"/>
              </a:xfrm>
              <a:prstGeom prst="rtTriangle">
                <a:avLst/>
              </a:prstGeom>
              <a:solidFill>
                <a:srgbClr val="00A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5" name="直角三角形 34"/>
              <p:cNvSpPr/>
              <p:nvPr/>
            </p:nvSpPr>
            <p:spPr>
              <a:xfrm rot="6993227">
                <a:off x="7055058" y="6230942"/>
                <a:ext cx="810443" cy="1369571"/>
              </a:xfrm>
              <a:prstGeom prst="rtTriangle">
                <a:avLst/>
              </a:prstGeom>
              <a:solidFill>
                <a:srgbClr val="C25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7" name="直角三角形 36"/>
              <p:cNvSpPr/>
              <p:nvPr/>
            </p:nvSpPr>
            <p:spPr>
              <a:xfrm rot="196375">
                <a:off x="7757692" y="5215491"/>
                <a:ext cx="925042" cy="1766891"/>
              </a:xfrm>
              <a:prstGeom prst="rtTriangle">
                <a:avLst/>
              </a:prstGeom>
              <a:solidFill>
                <a:srgbClr val="2295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38" name="直角三角形 37"/>
              <p:cNvSpPr/>
              <p:nvPr/>
            </p:nvSpPr>
            <p:spPr>
              <a:xfrm rot="3862274">
                <a:off x="9003542" y="5688106"/>
                <a:ext cx="622115" cy="1767530"/>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40" name="直角三角形 39"/>
              <p:cNvSpPr/>
              <p:nvPr/>
            </p:nvSpPr>
            <p:spPr>
              <a:xfrm rot="17414761">
                <a:off x="7346134" y="5245819"/>
                <a:ext cx="886620" cy="1960160"/>
              </a:xfrm>
              <a:prstGeom prst="r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41" name="直角三角形 40"/>
              <p:cNvSpPr/>
              <p:nvPr/>
            </p:nvSpPr>
            <p:spPr>
              <a:xfrm rot="6993227">
                <a:off x="8757991" y="6172751"/>
                <a:ext cx="613651" cy="1369571"/>
              </a:xfrm>
              <a:prstGeom prst="rtTriangle">
                <a:avLst/>
              </a:prstGeom>
              <a:solidFill>
                <a:srgbClr val="2E32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43" name="等腰三角形 42"/>
              <p:cNvSpPr/>
              <p:nvPr/>
            </p:nvSpPr>
            <p:spPr>
              <a:xfrm rot="8075762">
                <a:off x="10123326" y="6170653"/>
                <a:ext cx="598839" cy="1270082"/>
              </a:xfrm>
              <a:prstGeom prst="triangle">
                <a:avLst/>
              </a:prstGeom>
              <a:solidFill>
                <a:srgbClr val="2295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47" name="直角三角形 46"/>
              <p:cNvSpPr/>
              <p:nvPr/>
            </p:nvSpPr>
            <p:spPr>
              <a:xfrm rot="6993227">
                <a:off x="8771753" y="5699815"/>
                <a:ext cx="615766" cy="1369572"/>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48" name="等腰三角形 47"/>
              <p:cNvSpPr/>
              <p:nvPr/>
            </p:nvSpPr>
            <p:spPr>
              <a:xfrm rot="18825959">
                <a:off x="9141133" y="5586607"/>
                <a:ext cx="613651" cy="1369572"/>
              </a:xfrm>
              <a:prstGeom prs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53" name="直角三角形 52"/>
              <p:cNvSpPr/>
              <p:nvPr/>
            </p:nvSpPr>
            <p:spPr>
              <a:xfrm rot="6993227">
                <a:off x="7120645" y="5392990"/>
                <a:ext cx="615767" cy="1369572"/>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54" name="直角三角形 53"/>
              <p:cNvSpPr/>
              <p:nvPr/>
            </p:nvSpPr>
            <p:spPr>
              <a:xfrm rot="19585717">
                <a:off x="7463455" y="5240884"/>
                <a:ext cx="615990" cy="1369076"/>
              </a:xfrm>
              <a:prstGeom prst="rtTriangle">
                <a:avLst/>
              </a:prstGeom>
              <a:solidFill>
                <a:srgbClr val="C25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59" name="直角三角形 58"/>
              <p:cNvSpPr/>
              <p:nvPr/>
            </p:nvSpPr>
            <p:spPr>
              <a:xfrm rot="6993227">
                <a:off x="5001724" y="5392992"/>
                <a:ext cx="615767" cy="1369571"/>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0" name="直角三角形 59"/>
              <p:cNvSpPr/>
              <p:nvPr/>
            </p:nvSpPr>
            <p:spPr>
              <a:xfrm rot="1963095">
                <a:off x="5636655" y="5283204"/>
                <a:ext cx="613873" cy="1369076"/>
              </a:xfrm>
              <a:prstGeom prst="rtTriangle">
                <a:avLst/>
              </a:prstGeom>
              <a:solidFill>
                <a:srgbClr val="FEC6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2" name="直角三角形 61"/>
              <p:cNvSpPr/>
              <p:nvPr/>
            </p:nvSpPr>
            <p:spPr>
              <a:xfrm rot="3862274">
                <a:off x="7192617" y="5401457"/>
                <a:ext cx="622115" cy="1363221"/>
              </a:xfrm>
              <a:prstGeom prst="rtTriangle">
                <a:avLst/>
              </a:prstGeom>
              <a:solidFill>
                <a:srgbClr val="00FF8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3" name="直角三角形 62"/>
              <p:cNvSpPr/>
              <p:nvPr/>
            </p:nvSpPr>
            <p:spPr>
              <a:xfrm rot="6520830">
                <a:off x="9411026" y="5820359"/>
                <a:ext cx="619998" cy="1767530"/>
              </a:xfrm>
              <a:prstGeom prst="rtTriangl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5" name="直角三角形 64"/>
              <p:cNvSpPr/>
              <p:nvPr/>
            </p:nvSpPr>
            <p:spPr>
              <a:xfrm rot="6993227">
                <a:off x="2839410" y="5656438"/>
                <a:ext cx="613651" cy="1369571"/>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6" name="直角三角形 65"/>
              <p:cNvSpPr/>
              <p:nvPr/>
            </p:nvSpPr>
            <p:spPr>
              <a:xfrm rot="1963095">
                <a:off x="3557954" y="5255697"/>
                <a:ext cx="615989" cy="1369075"/>
              </a:xfrm>
              <a:prstGeom prst="rtTriangle">
                <a:avLst/>
              </a:prstGeom>
              <a:solidFill>
                <a:srgbClr val="EB5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7" name="等腰三角形 66"/>
              <p:cNvSpPr/>
              <p:nvPr/>
            </p:nvSpPr>
            <p:spPr>
              <a:xfrm rot="6417494">
                <a:off x="4067213" y="5423601"/>
                <a:ext cx="924707" cy="1765414"/>
              </a:xfrm>
              <a:prstGeom prst="triangle">
                <a:avLst/>
              </a:pr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8" name="直角三角形 67"/>
              <p:cNvSpPr/>
              <p:nvPr/>
            </p:nvSpPr>
            <p:spPr>
              <a:xfrm rot="5194327">
                <a:off x="4999587" y="5179244"/>
                <a:ext cx="490920" cy="1511397"/>
              </a:xfrm>
              <a:prstGeom prst="rtTriangle">
                <a:avLst/>
              </a:prstGeom>
              <a:solidFill>
                <a:srgbClr val="D7FF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9" name="直角三角形 68"/>
              <p:cNvSpPr/>
              <p:nvPr/>
            </p:nvSpPr>
            <p:spPr>
              <a:xfrm rot="3862274">
                <a:off x="6618964" y="5242679"/>
                <a:ext cx="619999" cy="1767531"/>
              </a:xfrm>
              <a:prstGeom prst="rtTriangle">
                <a:avLst/>
              </a:prstGeom>
              <a:solidFill>
                <a:srgbClr val="24B35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0" name="等腰三角形 69"/>
              <p:cNvSpPr/>
              <p:nvPr/>
            </p:nvSpPr>
            <p:spPr>
              <a:xfrm rot="17414761">
                <a:off x="6010403" y="5353736"/>
                <a:ext cx="730033" cy="1960160"/>
              </a:xfrm>
              <a:prstGeom prst="triangle">
                <a:avLst/>
              </a:prstGeom>
              <a:solidFill>
                <a:srgbClr val="1E21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1" name="直角三角形 70"/>
              <p:cNvSpPr/>
              <p:nvPr/>
            </p:nvSpPr>
            <p:spPr>
              <a:xfrm rot="4711096">
                <a:off x="1577795" y="5713571"/>
                <a:ext cx="613651" cy="1369571"/>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2" name="直角三角形 71"/>
              <p:cNvSpPr/>
              <p:nvPr/>
            </p:nvSpPr>
            <p:spPr>
              <a:xfrm rot="6044113">
                <a:off x="2227654" y="5851112"/>
                <a:ext cx="613651" cy="1369572"/>
              </a:xfrm>
              <a:prstGeom prst="rtTriangle">
                <a:avLst/>
              </a:prstGeom>
              <a:solidFill>
                <a:srgbClr val="EB567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4" name="直角三角形 73"/>
              <p:cNvSpPr/>
              <p:nvPr/>
            </p:nvSpPr>
            <p:spPr>
              <a:xfrm rot="14806364">
                <a:off x="3385547" y="5186606"/>
                <a:ext cx="622115" cy="1767530"/>
              </a:xfrm>
              <a:prstGeom prst="rtTriangle">
                <a:avLst/>
              </a:prstGeom>
              <a:solidFill>
                <a:srgbClr val="FEC6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5" name="等腰三角形 74"/>
              <p:cNvSpPr/>
              <p:nvPr/>
            </p:nvSpPr>
            <p:spPr>
              <a:xfrm rot="3862274">
                <a:off x="4963593" y="5539006"/>
                <a:ext cx="450715" cy="1323001"/>
              </a:xfrm>
              <a:prstGeom prst="triangle">
                <a:avLst/>
              </a:prstGeom>
              <a:solidFill>
                <a:srgbClr val="C25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6" name="直角三角形 75"/>
              <p:cNvSpPr/>
              <p:nvPr/>
            </p:nvSpPr>
            <p:spPr>
              <a:xfrm rot="17414761">
                <a:off x="11556372" y="5865957"/>
                <a:ext cx="433787" cy="1193877"/>
              </a:xfrm>
              <a:prstGeom prst="rtTriangle">
                <a:avLst/>
              </a:prstGeom>
              <a:solidFill>
                <a:srgbClr val="C25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7" name="直角三角形 76"/>
              <p:cNvSpPr/>
              <p:nvPr/>
            </p:nvSpPr>
            <p:spPr>
              <a:xfrm rot="17749571">
                <a:off x="10652587" y="5516707"/>
                <a:ext cx="924707" cy="1765414"/>
              </a:xfrm>
              <a:prstGeom prst="rtTriangle">
                <a:avLst/>
              </a:prstGeom>
              <a:solidFill>
                <a:srgbClr val="2295B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8" name="等腰三角形 77"/>
              <p:cNvSpPr/>
              <p:nvPr/>
            </p:nvSpPr>
            <p:spPr>
              <a:xfrm rot="3862274">
                <a:off x="10218587" y="5984403"/>
                <a:ext cx="622115" cy="1479645"/>
              </a:xfrm>
              <a:prstGeom prst="triangle">
                <a:avLst/>
              </a:prstGeom>
              <a:solidFill>
                <a:srgbClr val="25B35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9" name="直角三角形 78"/>
              <p:cNvSpPr/>
              <p:nvPr/>
            </p:nvSpPr>
            <p:spPr>
              <a:xfrm rot="7497355">
                <a:off x="11519362" y="6097559"/>
                <a:ext cx="619999" cy="1767530"/>
              </a:xfrm>
              <a:prstGeom prst="rtTriangle">
                <a:avLst/>
              </a:prstGeom>
              <a:solidFill>
                <a:srgbClr val="1E0A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0" name="等腰三角形 79"/>
              <p:cNvSpPr/>
              <p:nvPr/>
            </p:nvSpPr>
            <p:spPr>
              <a:xfrm rot="17414761">
                <a:off x="11266356" y="6225681"/>
                <a:ext cx="351262" cy="1200228"/>
              </a:xfrm>
              <a:prstGeom prst="triangle">
                <a:avLst/>
              </a:prstGeom>
              <a:solidFill>
                <a:srgbClr val="D7FF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grpSp>
      </p:grpSp>
      <p:sp>
        <p:nvSpPr>
          <p:cNvPr id="4" name="文本框 3"/>
          <p:cNvSpPr txBox="1"/>
          <p:nvPr/>
        </p:nvSpPr>
        <p:spPr>
          <a:xfrm>
            <a:off x="1066891" y="2711728"/>
            <a:ext cx="7237261" cy="1200329"/>
          </a:xfrm>
          <a:prstGeom prst="rect">
            <a:avLst/>
          </a:prstGeom>
          <a:noFill/>
        </p:spPr>
        <p:txBody>
          <a:bodyPr wrap="square">
            <a:spAutoFit/>
          </a:bodyPr>
          <a:lstStyle/>
          <a:p>
            <a:pPr algn="ctr" fontAlgn="auto">
              <a:spcBef>
                <a:spcPts val="0"/>
              </a:spcBef>
              <a:spcAft>
                <a:spcPts val="0"/>
              </a:spcAft>
              <a:defRPr/>
            </a:pPr>
            <a:r>
              <a:rPr lang="zh-CN" altLang="zh-CN" sz="7200" dirty="0" smtClean="0">
                <a:solidFill>
                  <a:prstClr val="black"/>
                </a:solidFill>
                <a:latin typeface="黑体" panose="02010609060101010101" pitchFamily="49" charset="-122"/>
                <a:ea typeface="黑体" panose="02010609060101010101" pitchFamily="49" charset="-122"/>
              </a:rPr>
              <a:t>计算机</a:t>
            </a:r>
            <a:r>
              <a:rPr lang="zh-CN" altLang="zh-CN" sz="7200" dirty="0">
                <a:solidFill>
                  <a:prstClr val="black"/>
                </a:solidFill>
                <a:latin typeface="黑体" panose="02010609060101010101" pitchFamily="49" charset="-122"/>
                <a:ea typeface="黑体" panose="02010609060101010101" pitchFamily="49" charset="-122"/>
              </a:rPr>
              <a:t>硬件系统</a:t>
            </a:r>
            <a:endParaRPr lang="zh-CN" altLang="en-US" sz="7200" dirty="0">
              <a:solidFill>
                <a:prstClr val="black"/>
              </a:solidFill>
              <a:latin typeface="黑体" panose="02010609060101010101" pitchFamily="49" charset="-122"/>
              <a:ea typeface="黑体" panose="02010609060101010101" pitchFamily="49" charset="-122"/>
            </a:endParaRPr>
          </a:p>
        </p:txBody>
      </p:sp>
      <p:sp>
        <p:nvSpPr>
          <p:cNvPr id="81" name="直角三角形 80"/>
          <p:cNvSpPr/>
          <p:nvPr/>
        </p:nvSpPr>
        <p:spPr>
          <a:xfrm rot="10016549">
            <a:off x="4385073" y="3470673"/>
            <a:ext cx="102394" cy="230981"/>
          </a:xfrm>
          <a:prstGeom prst="rtTriangle">
            <a:avLst/>
          </a:prstGeom>
          <a:solidFill>
            <a:srgbClr val="FEC60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2" name="直角三角形 60"/>
          <p:cNvSpPr/>
          <p:nvPr/>
        </p:nvSpPr>
        <p:spPr>
          <a:xfrm rot="13704391">
            <a:off x="5160169" y="3346847"/>
            <a:ext cx="101204" cy="351234"/>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131925"/>
              <a:gd name="connsiteY0" fmla="*/ 1076386 h 1076386"/>
              <a:gd name="connsiteX1" fmla="*/ 0 w 131925"/>
              <a:gd name="connsiteY1" fmla="*/ 0 h 1076386"/>
              <a:gd name="connsiteX2" fmla="*/ 131925 w 131925"/>
              <a:gd name="connsiteY2" fmla="*/ 436873 h 1076386"/>
              <a:gd name="connsiteX3" fmla="*/ 0 w 131925"/>
              <a:gd name="connsiteY3" fmla="*/ 1076386 h 1076386"/>
              <a:gd name="connsiteX0" fmla="*/ 0 w 269296"/>
              <a:gd name="connsiteY0" fmla="*/ 1076386 h 1076386"/>
              <a:gd name="connsiteX1" fmla="*/ 0 w 269296"/>
              <a:gd name="connsiteY1" fmla="*/ 0 h 1076386"/>
              <a:gd name="connsiteX2" fmla="*/ 269296 w 269296"/>
              <a:gd name="connsiteY2" fmla="*/ 428334 h 1076386"/>
              <a:gd name="connsiteX3" fmla="*/ 0 w 269296"/>
              <a:gd name="connsiteY3" fmla="*/ 1076386 h 1076386"/>
              <a:gd name="connsiteX0" fmla="*/ 0 w 148145"/>
              <a:gd name="connsiteY0" fmla="*/ 1076386 h 1076386"/>
              <a:gd name="connsiteX1" fmla="*/ 0 w 148145"/>
              <a:gd name="connsiteY1" fmla="*/ 0 h 1076386"/>
              <a:gd name="connsiteX2" fmla="*/ 148145 w 148145"/>
              <a:gd name="connsiteY2" fmla="*/ 452983 h 1076386"/>
              <a:gd name="connsiteX3" fmla="*/ 0 w 148145"/>
              <a:gd name="connsiteY3" fmla="*/ 1076386 h 1076386"/>
              <a:gd name="connsiteX0" fmla="*/ 0 w 253884"/>
              <a:gd name="connsiteY0" fmla="*/ 874681 h 874681"/>
              <a:gd name="connsiteX1" fmla="*/ 105739 w 253884"/>
              <a:gd name="connsiteY1" fmla="*/ 0 h 874681"/>
              <a:gd name="connsiteX2" fmla="*/ 253884 w 253884"/>
              <a:gd name="connsiteY2" fmla="*/ 452983 h 874681"/>
              <a:gd name="connsiteX3" fmla="*/ 0 w 253884"/>
              <a:gd name="connsiteY3" fmla="*/ 874681 h 874681"/>
            </a:gdLst>
            <a:ahLst/>
            <a:cxnLst>
              <a:cxn ang="0">
                <a:pos x="connsiteX0" y="connsiteY0"/>
              </a:cxn>
              <a:cxn ang="0">
                <a:pos x="connsiteX1" y="connsiteY1"/>
              </a:cxn>
              <a:cxn ang="0">
                <a:pos x="connsiteX2" y="connsiteY2"/>
              </a:cxn>
              <a:cxn ang="0">
                <a:pos x="connsiteX3" y="connsiteY3"/>
              </a:cxn>
            </a:cxnLst>
            <a:rect l="l" t="t" r="r" b="b"/>
            <a:pathLst>
              <a:path w="253884" h="874681">
                <a:moveTo>
                  <a:pt x="0" y="874681"/>
                </a:moveTo>
                <a:lnTo>
                  <a:pt x="105739" y="0"/>
                </a:lnTo>
                <a:lnTo>
                  <a:pt x="253884" y="452983"/>
                </a:lnTo>
                <a:lnTo>
                  <a:pt x="0" y="874681"/>
                </a:ln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58" name="直角三角形 57"/>
          <p:cNvSpPr/>
          <p:nvPr/>
        </p:nvSpPr>
        <p:spPr>
          <a:xfrm rot="17325050">
            <a:off x="4495800" y="4140994"/>
            <a:ext cx="152400" cy="347663"/>
          </a:xfrm>
          <a:prstGeom prst="rtTriangle">
            <a:avLst/>
          </a:prstGeom>
          <a:solidFill>
            <a:srgbClr val="1E21B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1" name="直角三角形 60"/>
          <p:cNvSpPr/>
          <p:nvPr/>
        </p:nvSpPr>
        <p:spPr>
          <a:xfrm rot="13511413">
            <a:off x="4978003" y="3820716"/>
            <a:ext cx="109538" cy="357188"/>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327185" h="1076386">
                <a:moveTo>
                  <a:pt x="0" y="1076386"/>
                </a:moveTo>
                <a:lnTo>
                  <a:pt x="0" y="0"/>
                </a:lnTo>
                <a:lnTo>
                  <a:pt x="327185" y="824173"/>
                </a:lnTo>
                <a:lnTo>
                  <a:pt x="0" y="1076386"/>
                </a:lnTo>
                <a:close/>
              </a:path>
            </a:pathLst>
          </a:cu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64" name="直角三角形 60"/>
          <p:cNvSpPr/>
          <p:nvPr/>
        </p:nvSpPr>
        <p:spPr>
          <a:xfrm rot="8538311">
            <a:off x="4917282" y="3106341"/>
            <a:ext cx="26194" cy="283369"/>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131925"/>
              <a:gd name="connsiteY0" fmla="*/ 1076386 h 1076386"/>
              <a:gd name="connsiteX1" fmla="*/ 0 w 131925"/>
              <a:gd name="connsiteY1" fmla="*/ 0 h 1076386"/>
              <a:gd name="connsiteX2" fmla="*/ 131925 w 131925"/>
              <a:gd name="connsiteY2" fmla="*/ 436873 h 1076386"/>
              <a:gd name="connsiteX3" fmla="*/ 0 w 131925"/>
              <a:gd name="connsiteY3" fmla="*/ 1076386 h 1076386"/>
              <a:gd name="connsiteX0" fmla="*/ 0 w 269296"/>
              <a:gd name="connsiteY0" fmla="*/ 1076386 h 1076386"/>
              <a:gd name="connsiteX1" fmla="*/ 0 w 269296"/>
              <a:gd name="connsiteY1" fmla="*/ 0 h 1076386"/>
              <a:gd name="connsiteX2" fmla="*/ 269296 w 269296"/>
              <a:gd name="connsiteY2" fmla="*/ 428334 h 1076386"/>
              <a:gd name="connsiteX3" fmla="*/ 0 w 269296"/>
              <a:gd name="connsiteY3" fmla="*/ 1076386 h 1076386"/>
              <a:gd name="connsiteX0" fmla="*/ 0 w 148145"/>
              <a:gd name="connsiteY0" fmla="*/ 1076386 h 1076386"/>
              <a:gd name="connsiteX1" fmla="*/ 0 w 148145"/>
              <a:gd name="connsiteY1" fmla="*/ 0 h 1076386"/>
              <a:gd name="connsiteX2" fmla="*/ 148145 w 148145"/>
              <a:gd name="connsiteY2" fmla="*/ 452983 h 1076386"/>
              <a:gd name="connsiteX3" fmla="*/ 0 w 148145"/>
              <a:gd name="connsiteY3" fmla="*/ 1076386 h 1076386"/>
              <a:gd name="connsiteX0" fmla="*/ 0 w 253884"/>
              <a:gd name="connsiteY0" fmla="*/ 874681 h 874681"/>
              <a:gd name="connsiteX1" fmla="*/ 105739 w 253884"/>
              <a:gd name="connsiteY1" fmla="*/ 0 h 874681"/>
              <a:gd name="connsiteX2" fmla="*/ 253884 w 253884"/>
              <a:gd name="connsiteY2" fmla="*/ 452983 h 874681"/>
              <a:gd name="connsiteX3" fmla="*/ 0 w 253884"/>
              <a:gd name="connsiteY3" fmla="*/ 874681 h 874681"/>
            </a:gdLst>
            <a:ahLst/>
            <a:cxnLst>
              <a:cxn ang="0">
                <a:pos x="connsiteX0" y="connsiteY0"/>
              </a:cxn>
              <a:cxn ang="0">
                <a:pos x="connsiteX1" y="connsiteY1"/>
              </a:cxn>
              <a:cxn ang="0">
                <a:pos x="connsiteX2" y="connsiteY2"/>
              </a:cxn>
              <a:cxn ang="0">
                <a:pos x="connsiteX3" y="connsiteY3"/>
              </a:cxn>
            </a:cxnLst>
            <a:rect l="l" t="t" r="r" b="b"/>
            <a:pathLst>
              <a:path w="253884" h="874681">
                <a:moveTo>
                  <a:pt x="0" y="874681"/>
                </a:moveTo>
                <a:lnTo>
                  <a:pt x="105739" y="0"/>
                </a:lnTo>
                <a:lnTo>
                  <a:pt x="253884" y="452983"/>
                </a:lnTo>
                <a:lnTo>
                  <a:pt x="0" y="874681"/>
                </a:lnTo>
                <a:close/>
              </a:path>
            </a:pathLst>
          </a:custGeom>
          <a:solidFill>
            <a:srgbClr val="25B35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3" name="直角三角形 82"/>
          <p:cNvSpPr/>
          <p:nvPr/>
        </p:nvSpPr>
        <p:spPr>
          <a:xfrm rot="14289551">
            <a:off x="5214938" y="4202907"/>
            <a:ext cx="127397" cy="289322"/>
          </a:xfrm>
          <a:prstGeom prst="rtTriangle">
            <a:avLst/>
          </a:prstGeom>
          <a:solidFill>
            <a:srgbClr val="48C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4" name="等腰三角形 83"/>
          <p:cNvSpPr/>
          <p:nvPr/>
        </p:nvSpPr>
        <p:spPr>
          <a:xfrm rot="10281164">
            <a:off x="3748088" y="4186238"/>
            <a:ext cx="191691" cy="436960"/>
          </a:xfrm>
          <a:prstGeom prst="triangle">
            <a:avLst/>
          </a:prstGeom>
          <a:solidFill>
            <a:srgbClr val="D7FF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5" name="直角三角形 60"/>
          <p:cNvSpPr/>
          <p:nvPr/>
        </p:nvSpPr>
        <p:spPr>
          <a:xfrm rot="13511413">
            <a:off x="4424958" y="3787974"/>
            <a:ext cx="89297" cy="347663"/>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278172 w 278172"/>
              <a:gd name="connsiteY0" fmla="*/ 1076386 h 1076386"/>
              <a:gd name="connsiteX1" fmla="*/ 278172 w 278172"/>
              <a:gd name="connsiteY1" fmla="*/ 0 h 1076386"/>
              <a:gd name="connsiteX2" fmla="*/ 1 w 278172"/>
              <a:gd name="connsiteY2" fmla="*/ 211147 h 1076386"/>
              <a:gd name="connsiteX3" fmla="*/ 278172 w 278172"/>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278172" h="1076386">
                <a:moveTo>
                  <a:pt x="278172" y="1076386"/>
                </a:moveTo>
                <a:lnTo>
                  <a:pt x="278172" y="0"/>
                </a:lnTo>
                <a:lnTo>
                  <a:pt x="1" y="211147"/>
                </a:lnTo>
                <a:lnTo>
                  <a:pt x="278172" y="1076386"/>
                </a:ln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73" name="直角三角形 60"/>
          <p:cNvSpPr/>
          <p:nvPr/>
        </p:nvSpPr>
        <p:spPr>
          <a:xfrm rot="3548410">
            <a:off x="4801196" y="2442568"/>
            <a:ext cx="77390" cy="252413"/>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327185" h="1076386">
                <a:moveTo>
                  <a:pt x="0" y="1076386"/>
                </a:moveTo>
                <a:lnTo>
                  <a:pt x="0" y="0"/>
                </a:lnTo>
                <a:lnTo>
                  <a:pt x="327185" y="824173"/>
                </a:lnTo>
                <a:lnTo>
                  <a:pt x="0" y="1076386"/>
                </a:lnTo>
                <a:close/>
              </a:path>
            </a:pathLst>
          </a:custGeom>
          <a:solidFill>
            <a:srgbClr val="00A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7" name="直角三角形 86"/>
          <p:cNvSpPr/>
          <p:nvPr/>
        </p:nvSpPr>
        <p:spPr>
          <a:xfrm rot="13904884">
            <a:off x="4265414" y="2887862"/>
            <a:ext cx="66675" cy="151209"/>
          </a:xfrm>
          <a:prstGeom prst="rtTriangle">
            <a:avLst/>
          </a:prstGeom>
          <a:solidFill>
            <a:srgbClr val="D7FF0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8" name="直角三角形 60"/>
          <p:cNvSpPr/>
          <p:nvPr/>
        </p:nvSpPr>
        <p:spPr>
          <a:xfrm rot="13704391">
            <a:off x="4642248" y="2110979"/>
            <a:ext cx="67865" cy="229790"/>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131925"/>
              <a:gd name="connsiteY0" fmla="*/ 1076386 h 1076386"/>
              <a:gd name="connsiteX1" fmla="*/ 0 w 131925"/>
              <a:gd name="connsiteY1" fmla="*/ 0 h 1076386"/>
              <a:gd name="connsiteX2" fmla="*/ 131925 w 131925"/>
              <a:gd name="connsiteY2" fmla="*/ 436873 h 1076386"/>
              <a:gd name="connsiteX3" fmla="*/ 0 w 131925"/>
              <a:gd name="connsiteY3" fmla="*/ 1076386 h 1076386"/>
              <a:gd name="connsiteX0" fmla="*/ 0 w 269296"/>
              <a:gd name="connsiteY0" fmla="*/ 1076386 h 1076386"/>
              <a:gd name="connsiteX1" fmla="*/ 0 w 269296"/>
              <a:gd name="connsiteY1" fmla="*/ 0 h 1076386"/>
              <a:gd name="connsiteX2" fmla="*/ 269296 w 269296"/>
              <a:gd name="connsiteY2" fmla="*/ 428334 h 1076386"/>
              <a:gd name="connsiteX3" fmla="*/ 0 w 269296"/>
              <a:gd name="connsiteY3" fmla="*/ 1076386 h 1076386"/>
              <a:gd name="connsiteX0" fmla="*/ 0 w 148145"/>
              <a:gd name="connsiteY0" fmla="*/ 1076386 h 1076386"/>
              <a:gd name="connsiteX1" fmla="*/ 0 w 148145"/>
              <a:gd name="connsiteY1" fmla="*/ 0 h 1076386"/>
              <a:gd name="connsiteX2" fmla="*/ 148145 w 148145"/>
              <a:gd name="connsiteY2" fmla="*/ 452983 h 1076386"/>
              <a:gd name="connsiteX3" fmla="*/ 0 w 148145"/>
              <a:gd name="connsiteY3" fmla="*/ 1076386 h 1076386"/>
              <a:gd name="connsiteX0" fmla="*/ 0 w 253884"/>
              <a:gd name="connsiteY0" fmla="*/ 874681 h 874681"/>
              <a:gd name="connsiteX1" fmla="*/ 105739 w 253884"/>
              <a:gd name="connsiteY1" fmla="*/ 0 h 874681"/>
              <a:gd name="connsiteX2" fmla="*/ 253884 w 253884"/>
              <a:gd name="connsiteY2" fmla="*/ 452983 h 874681"/>
              <a:gd name="connsiteX3" fmla="*/ 0 w 253884"/>
              <a:gd name="connsiteY3" fmla="*/ 874681 h 874681"/>
            </a:gdLst>
            <a:ahLst/>
            <a:cxnLst>
              <a:cxn ang="0">
                <a:pos x="connsiteX0" y="connsiteY0"/>
              </a:cxn>
              <a:cxn ang="0">
                <a:pos x="connsiteX1" y="connsiteY1"/>
              </a:cxn>
              <a:cxn ang="0">
                <a:pos x="connsiteX2" y="connsiteY2"/>
              </a:cxn>
              <a:cxn ang="0">
                <a:pos x="connsiteX3" y="connsiteY3"/>
              </a:cxn>
            </a:cxnLst>
            <a:rect l="l" t="t" r="r" b="b"/>
            <a:pathLst>
              <a:path w="253884" h="874681">
                <a:moveTo>
                  <a:pt x="0" y="874681"/>
                </a:moveTo>
                <a:lnTo>
                  <a:pt x="105739" y="0"/>
                </a:lnTo>
                <a:lnTo>
                  <a:pt x="253884" y="452983"/>
                </a:lnTo>
                <a:lnTo>
                  <a:pt x="0" y="874681"/>
                </a:ln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1" name="直角三角形 60"/>
          <p:cNvSpPr/>
          <p:nvPr/>
        </p:nvSpPr>
        <p:spPr>
          <a:xfrm rot="10110494">
            <a:off x="3924300" y="3512344"/>
            <a:ext cx="103585" cy="340519"/>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327185" h="1076386">
                <a:moveTo>
                  <a:pt x="0" y="1076386"/>
                </a:moveTo>
                <a:lnTo>
                  <a:pt x="0" y="0"/>
                </a:lnTo>
                <a:lnTo>
                  <a:pt x="327185" y="824173"/>
                </a:lnTo>
                <a:lnTo>
                  <a:pt x="0" y="1076386"/>
                </a:lnTo>
                <a:close/>
              </a:path>
            </a:pathLst>
          </a:cu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86" name="直角三角形 60"/>
          <p:cNvSpPr/>
          <p:nvPr/>
        </p:nvSpPr>
        <p:spPr>
          <a:xfrm rot="13511413">
            <a:off x="4575572" y="1790700"/>
            <a:ext cx="52388" cy="223838"/>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247685"/>
              <a:gd name="connsiteY0" fmla="*/ 1076386 h 1076386"/>
              <a:gd name="connsiteX1" fmla="*/ 0 w 247685"/>
              <a:gd name="connsiteY1" fmla="*/ 0 h 1076386"/>
              <a:gd name="connsiteX2" fmla="*/ 247685 w 247685"/>
              <a:gd name="connsiteY2" fmla="*/ 636346 h 1076386"/>
              <a:gd name="connsiteX3" fmla="*/ 0 w 2476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247685" h="1076386">
                <a:moveTo>
                  <a:pt x="0" y="1076386"/>
                </a:moveTo>
                <a:lnTo>
                  <a:pt x="0" y="0"/>
                </a:lnTo>
                <a:lnTo>
                  <a:pt x="247685" y="636346"/>
                </a:lnTo>
                <a:lnTo>
                  <a:pt x="0" y="1076386"/>
                </a:lnTo>
                <a:close/>
              </a:path>
            </a:pathLst>
          </a:cu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2" name="直角三角形 91"/>
          <p:cNvSpPr/>
          <p:nvPr/>
        </p:nvSpPr>
        <p:spPr>
          <a:xfrm rot="13904884">
            <a:off x="4377333" y="2443758"/>
            <a:ext cx="60722" cy="152400"/>
          </a:xfrm>
          <a:custGeom>
            <a:avLst/>
            <a:gdLst>
              <a:gd name="connsiteX0" fmla="*/ 0 w 118333"/>
              <a:gd name="connsiteY0" fmla="*/ 269196 h 269196"/>
              <a:gd name="connsiteX1" fmla="*/ 0 w 118333"/>
              <a:gd name="connsiteY1" fmla="*/ 0 h 269196"/>
              <a:gd name="connsiteX2" fmla="*/ 118333 w 118333"/>
              <a:gd name="connsiteY2" fmla="*/ 269196 h 269196"/>
              <a:gd name="connsiteX3" fmla="*/ 0 w 118333"/>
              <a:gd name="connsiteY3" fmla="*/ 269196 h 269196"/>
              <a:gd name="connsiteX0" fmla="*/ 0 w 108370"/>
              <a:gd name="connsiteY0" fmla="*/ 269196 h 269196"/>
              <a:gd name="connsiteX1" fmla="*/ 0 w 108370"/>
              <a:gd name="connsiteY1" fmla="*/ 0 h 269196"/>
              <a:gd name="connsiteX2" fmla="*/ 108370 w 108370"/>
              <a:gd name="connsiteY2" fmla="*/ 227985 h 269196"/>
              <a:gd name="connsiteX3" fmla="*/ 0 w 108370"/>
              <a:gd name="connsiteY3" fmla="*/ 269196 h 269196"/>
            </a:gdLst>
            <a:ahLst/>
            <a:cxnLst>
              <a:cxn ang="0">
                <a:pos x="connsiteX0" y="connsiteY0"/>
              </a:cxn>
              <a:cxn ang="0">
                <a:pos x="connsiteX1" y="connsiteY1"/>
              </a:cxn>
              <a:cxn ang="0">
                <a:pos x="connsiteX2" y="connsiteY2"/>
              </a:cxn>
              <a:cxn ang="0">
                <a:pos x="connsiteX3" y="connsiteY3"/>
              </a:cxn>
            </a:cxnLst>
            <a:rect l="l" t="t" r="r" b="b"/>
            <a:pathLst>
              <a:path w="108370" h="269196">
                <a:moveTo>
                  <a:pt x="0" y="269196"/>
                </a:moveTo>
                <a:lnTo>
                  <a:pt x="0" y="0"/>
                </a:lnTo>
                <a:lnTo>
                  <a:pt x="108370" y="227985"/>
                </a:lnTo>
                <a:lnTo>
                  <a:pt x="0" y="269196"/>
                </a:lnTo>
                <a:close/>
              </a:path>
            </a:pathLst>
          </a:custGeom>
          <a:solidFill>
            <a:srgbClr val="2E32C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0" name="直角三角形 60"/>
          <p:cNvSpPr/>
          <p:nvPr/>
        </p:nvSpPr>
        <p:spPr>
          <a:xfrm rot="13511413">
            <a:off x="4461272" y="-470297"/>
            <a:ext cx="52388" cy="223838"/>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247685"/>
              <a:gd name="connsiteY0" fmla="*/ 1076386 h 1076386"/>
              <a:gd name="connsiteX1" fmla="*/ 0 w 247685"/>
              <a:gd name="connsiteY1" fmla="*/ 0 h 1076386"/>
              <a:gd name="connsiteX2" fmla="*/ 247685 w 247685"/>
              <a:gd name="connsiteY2" fmla="*/ 636346 h 1076386"/>
              <a:gd name="connsiteX3" fmla="*/ 0 w 2476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247685" h="1076386">
                <a:moveTo>
                  <a:pt x="0" y="1076386"/>
                </a:moveTo>
                <a:lnTo>
                  <a:pt x="0" y="0"/>
                </a:lnTo>
                <a:lnTo>
                  <a:pt x="247685" y="636346"/>
                </a:lnTo>
                <a:lnTo>
                  <a:pt x="0" y="1076386"/>
                </a:lnTo>
                <a:close/>
              </a:path>
            </a:pathLst>
          </a:custGeom>
          <a:solidFill>
            <a:srgbClr val="FF354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3" name="直角三角形 60"/>
          <p:cNvSpPr/>
          <p:nvPr/>
        </p:nvSpPr>
        <p:spPr>
          <a:xfrm rot="3548410">
            <a:off x="4673204" y="-450056"/>
            <a:ext cx="76200" cy="252413"/>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Lst>
            <a:ahLst/>
            <a:cxnLst>
              <a:cxn ang="0">
                <a:pos x="connsiteX0" y="connsiteY0"/>
              </a:cxn>
              <a:cxn ang="0">
                <a:pos x="connsiteX1" y="connsiteY1"/>
              </a:cxn>
              <a:cxn ang="0">
                <a:pos x="connsiteX2" y="connsiteY2"/>
              </a:cxn>
              <a:cxn ang="0">
                <a:pos x="connsiteX3" y="connsiteY3"/>
              </a:cxn>
            </a:cxnLst>
            <a:rect l="l" t="t" r="r" b="b"/>
            <a:pathLst>
              <a:path w="327185" h="1076386">
                <a:moveTo>
                  <a:pt x="0" y="1076386"/>
                </a:moveTo>
                <a:lnTo>
                  <a:pt x="0" y="0"/>
                </a:lnTo>
                <a:lnTo>
                  <a:pt x="327185" y="824173"/>
                </a:lnTo>
                <a:lnTo>
                  <a:pt x="0" y="1076386"/>
                </a:lnTo>
                <a:close/>
              </a:path>
            </a:pathLst>
          </a:custGeom>
          <a:solidFill>
            <a:srgbClr val="00A3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4" name="直角三角形 60"/>
          <p:cNvSpPr/>
          <p:nvPr/>
        </p:nvSpPr>
        <p:spPr>
          <a:xfrm rot="8538311">
            <a:off x="-340519" y="2556273"/>
            <a:ext cx="54769" cy="282178"/>
          </a:xfrm>
          <a:custGeom>
            <a:avLst/>
            <a:gdLst>
              <a:gd name="connsiteX0" fmla="*/ 0 w 473157"/>
              <a:gd name="connsiteY0" fmla="*/ 1076386 h 1076386"/>
              <a:gd name="connsiteX1" fmla="*/ 0 w 473157"/>
              <a:gd name="connsiteY1" fmla="*/ 0 h 1076386"/>
              <a:gd name="connsiteX2" fmla="*/ 473157 w 473157"/>
              <a:gd name="connsiteY2" fmla="*/ 1076386 h 1076386"/>
              <a:gd name="connsiteX3" fmla="*/ 0 w 473157"/>
              <a:gd name="connsiteY3" fmla="*/ 1076386 h 1076386"/>
              <a:gd name="connsiteX0" fmla="*/ 0 w 434754"/>
              <a:gd name="connsiteY0" fmla="*/ 1076386 h 1076386"/>
              <a:gd name="connsiteX1" fmla="*/ 0 w 434754"/>
              <a:gd name="connsiteY1" fmla="*/ 0 h 1076386"/>
              <a:gd name="connsiteX2" fmla="*/ 434754 w 434754"/>
              <a:gd name="connsiteY2" fmla="*/ 666950 h 1076386"/>
              <a:gd name="connsiteX3" fmla="*/ 0 w 434754"/>
              <a:gd name="connsiteY3" fmla="*/ 1076386 h 1076386"/>
              <a:gd name="connsiteX0" fmla="*/ 0 w 327185"/>
              <a:gd name="connsiteY0" fmla="*/ 1076386 h 1076386"/>
              <a:gd name="connsiteX1" fmla="*/ 0 w 327185"/>
              <a:gd name="connsiteY1" fmla="*/ 0 h 1076386"/>
              <a:gd name="connsiteX2" fmla="*/ 327185 w 327185"/>
              <a:gd name="connsiteY2" fmla="*/ 824173 h 1076386"/>
              <a:gd name="connsiteX3" fmla="*/ 0 w 327185"/>
              <a:gd name="connsiteY3" fmla="*/ 1076386 h 1076386"/>
              <a:gd name="connsiteX0" fmla="*/ 0 w 131925"/>
              <a:gd name="connsiteY0" fmla="*/ 1076386 h 1076386"/>
              <a:gd name="connsiteX1" fmla="*/ 0 w 131925"/>
              <a:gd name="connsiteY1" fmla="*/ 0 h 1076386"/>
              <a:gd name="connsiteX2" fmla="*/ 131925 w 131925"/>
              <a:gd name="connsiteY2" fmla="*/ 436873 h 1076386"/>
              <a:gd name="connsiteX3" fmla="*/ 0 w 131925"/>
              <a:gd name="connsiteY3" fmla="*/ 1076386 h 1076386"/>
              <a:gd name="connsiteX0" fmla="*/ 0 w 269296"/>
              <a:gd name="connsiteY0" fmla="*/ 1076386 h 1076386"/>
              <a:gd name="connsiteX1" fmla="*/ 0 w 269296"/>
              <a:gd name="connsiteY1" fmla="*/ 0 h 1076386"/>
              <a:gd name="connsiteX2" fmla="*/ 269296 w 269296"/>
              <a:gd name="connsiteY2" fmla="*/ 428334 h 1076386"/>
              <a:gd name="connsiteX3" fmla="*/ 0 w 269296"/>
              <a:gd name="connsiteY3" fmla="*/ 1076386 h 1076386"/>
              <a:gd name="connsiteX0" fmla="*/ 0 w 148145"/>
              <a:gd name="connsiteY0" fmla="*/ 1076386 h 1076386"/>
              <a:gd name="connsiteX1" fmla="*/ 0 w 148145"/>
              <a:gd name="connsiteY1" fmla="*/ 0 h 1076386"/>
              <a:gd name="connsiteX2" fmla="*/ 148145 w 148145"/>
              <a:gd name="connsiteY2" fmla="*/ 452983 h 1076386"/>
              <a:gd name="connsiteX3" fmla="*/ 0 w 148145"/>
              <a:gd name="connsiteY3" fmla="*/ 1076386 h 1076386"/>
              <a:gd name="connsiteX0" fmla="*/ 0 w 253884"/>
              <a:gd name="connsiteY0" fmla="*/ 874681 h 874681"/>
              <a:gd name="connsiteX1" fmla="*/ 105739 w 253884"/>
              <a:gd name="connsiteY1" fmla="*/ 0 h 874681"/>
              <a:gd name="connsiteX2" fmla="*/ 253884 w 253884"/>
              <a:gd name="connsiteY2" fmla="*/ 452983 h 874681"/>
              <a:gd name="connsiteX3" fmla="*/ 0 w 253884"/>
              <a:gd name="connsiteY3" fmla="*/ 874681 h 874681"/>
              <a:gd name="connsiteX0" fmla="*/ 0 w 542575"/>
              <a:gd name="connsiteY0" fmla="*/ 874681 h 874681"/>
              <a:gd name="connsiteX1" fmla="*/ 105739 w 542575"/>
              <a:gd name="connsiteY1" fmla="*/ 0 h 874681"/>
              <a:gd name="connsiteX2" fmla="*/ 542574 w 542575"/>
              <a:gd name="connsiteY2" fmla="*/ 674653 h 874681"/>
              <a:gd name="connsiteX3" fmla="*/ 0 w 542575"/>
              <a:gd name="connsiteY3" fmla="*/ 874681 h 874681"/>
            </a:gdLst>
            <a:ahLst/>
            <a:cxnLst>
              <a:cxn ang="0">
                <a:pos x="connsiteX0" y="connsiteY0"/>
              </a:cxn>
              <a:cxn ang="0">
                <a:pos x="connsiteX1" y="connsiteY1"/>
              </a:cxn>
              <a:cxn ang="0">
                <a:pos x="connsiteX2" y="connsiteY2"/>
              </a:cxn>
              <a:cxn ang="0">
                <a:pos x="connsiteX3" y="connsiteY3"/>
              </a:cxn>
            </a:cxnLst>
            <a:rect l="l" t="t" r="r" b="b"/>
            <a:pathLst>
              <a:path w="542575" h="874681">
                <a:moveTo>
                  <a:pt x="0" y="874681"/>
                </a:moveTo>
                <a:lnTo>
                  <a:pt x="105739" y="0"/>
                </a:lnTo>
                <a:lnTo>
                  <a:pt x="542574" y="674653"/>
                </a:lnTo>
                <a:lnTo>
                  <a:pt x="0" y="874681"/>
                </a:lnTo>
                <a:close/>
              </a:path>
            </a:pathLst>
          </a:custGeom>
          <a:solidFill>
            <a:srgbClr val="25B35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
        <p:nvSpPr>
          <p:cNvPr id="95" name="直角三角形 94"/>
          <p:cNvSpPr/>
          <p:nvPr/>
        </p:nvSpPr>
        <p:spPr>
          <a:xfrm rot="13904884">
            <a:off x="9235084" y="2887862"/>
            <a:ext cx="66675" cy="151209"/>
          </a:xfrm>
          <a:prstGeom prst="rtTriangl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prstClr val="white"/>
              </a:solidFill>
            </a:endParaRPr>
          </a:p>
        </p:txBody>
      </p:sp>
    </p:spTree>
    <p:extLst>
      <p:ext uri="{BB962C8B-B14F-4D97-AF65-F5344CB8AC3E}">
        <p14:creationId xmlns:p14="http://schemas.microsoft.com/office/powerpoint/2010/main" val="9675816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path" presetSubtype="0" fill="hold" nodeType="withEffect">
                                  <p:stCondLst>
                                    <p:cond delay="0"/>
                                  </p:stCondLst>
                                  <p:childTnLst>
                                    <p:animMotion origin="layout" path="M -4.16667E-7 4.07407E-6 L -4.16667E-7 0.45324 " pathEditMode="relative" rAng="0" ptsTypes="AA">
                                      <p:cBhvr>
                                        <p:cTn id="6" dur="1250" fill="hold"/>
                                        <p:tgtEl>
                                          <p:spTgt spid="90"/>
                                        </p:tgtEl>
                                        <p:attrNameLst>
                                          <p:attrName>ppt_x</p:attrName>
                                          <p:attrName>ppt_y</p:attrName>
                                        </p:attrNameLst>
                                      </p:cBhvr>
                                      <p:rCtr x="0" y="22662"/>
                                    </p:animMotion>
                                  </p:childTnLst>
                                </p:cTn>
                              </p:par>
                              <p:par>
                                <p:cTn id="7" presetID="8" presetClass="emph" presetSubtype="0" fill="hold" nodeType="withEffect">
                                  <p:stCondLst>
                                    <p:cond delay="0"/>
                                  </p:stCondLst>
                                  <p:childTnLst>
                                    <p:animRot by="21600000">
                                      <p:cBhvr>
                                        <p:cTn id="8" dur="1250" fill="hold"/>
                                        <p:tgtEl>
                                          <p:spTgt spid="90"/>
                                        </p:tgtEl>
                                        <p:attrNameLst>
                                          <p:attrName>r</p:attrName>
                                        </p:attrNameLst>
                                      </p:cBhvr>
                                    </p:animRot>
                                  </p:childTnLst>
                                </p:cTn>
                              </p:par>
                            </p:childTnLst>
                          </p:cTn>
                        </p:par>
                        <p:par>
                          <p:cTn id="9" fill="hold" nodeType="afterGroup">
                            <p:stCondLst>
                              <p:cond delay="1250"/>
                            </p:stCondLst>
                            <p:childTnLst>
                              <p:par>
                                <p:cTn id="10" presetID="1" presetClass="exit" presetSubtype="0" fill="hold" nodeType="afterEffect">
                                  <p:stCondLst>
                                    <p:cond delay="0"/>
                                  </p:stCondLst>
                                  <p:childTnLst>
                                    <p:set>
                                      <p:cBhvr>
                                        <p:cTn id="11" dur="1" fill="hold">
                                          <p:stCondLst>
                                            <p:cond delay="0"/>
                                          </p:stCondLst>
                                        </p:cTn>
                                        <p:tgtEl>
                                          <p:spTgt spid="90"/>
                                        </p:tgtEl>
                                        <p:attrNameLst>
                                          <p:attrName>style.visibility</p:attrName>
                                        </p:attrNameLst>
                                      </p:cBhvr>
                                      <p:to>
                                        <p:strVal val="hidden"/>
                                      </p:to>
                                    </p:set>
                                  </p:childTnLst>
                                </p:cTn>
                              </p:par>
                              <p:par>
                                <p:cTn id="12" presetID="3" presetClass="emph" presetSubtype="2" fill="hold" grpId="0" nodeType="withEffect">
                                  <p:stCondLst>
                                    <p:cond delay="0"/>
                                  </p:stCondLst>
                                  <p:childTnLst>
                                    <p:animClr clrSpc="rgb" dir="cw">
                                      <p:cBhvr override="childStyle">
                                        <p:cTn id="13" dur="10" fill="hold"/>
                                        <p:tgtEl>
                                          <p:spTgt spid="4"/>
                                        </p:tgtEl>
                                        <p:attrNameLst>
                                          <p:attrName>style.color</p:attrName>
                                        </p:attrNameLst>
                                      </p:cBhvr>
                                      <p:to>
                                        <a:srgbClr val="FF354A"/>
                                      </p:to>
                                    </p:animClr>
                                  </p:childTnLst>
                                </p:cTn>
                              </p:par>
                            </p:childTnLst>
                          </p:cTn>
                        </p:par>
                        <p:par>
                          <p:cTn id="14" fill="hold" nodeType="afterGroup">
                            <p:stCondLst>
                              <p:cond delay="1260"/>
                            </p:stCondLst>
                            <p:childTnLst>
                              <p:par>
                                <p:cTn id="15" presetID="42" presetClass="path" presetSubtype="0" fill="hold" nodeType="afterEffect">
                                  <p:stCondLst>
                                    <p:cond delay="0"/>
                                  </p:stCondLst>
                                  <p:childTnLst>
                                    <p:animMotion origin="layout" path="M -4.16667E-7 4.07407E-6 L -4.16667E-7 0.45324 " pathEditMode="relative" rAng="0" ptsTypes="AA">
                                      <p:cBhvr>
                                        <p:cTn id="16" dur="1250" fill="hold"/>
                                        <p:tgtEl>
                                          <p:spTgt spid="93"/>
                                        </p:tgtEl>
                                        <p:attrNameLst>
                                          <p:attrName>ppt_x</p:attrName>
                                          <p:attrName>ppt_y</p:attrName>
                                        </p:attrNameLst>
                                      </p:cBhvr>
                                      <p:rCtr x="0" y="22662"/>
                                    </p:animMotion>
                                  </p:childTnLst>
                                </p:cTn>
                              </p:par>
                              <p:par>
                                <p:cTn id="17" presetID="8" presetClass="emph" presetSubtype="0" fill="hold" nodeType="withEffect">
                                  <p:stCondLst>
                                    <p:cond delay="0"/>
                                  </p:stCondLst>
                                  <p:childTnLst>
                                    <p:animRot by="21600000">
                                      <p:cBhvr>
                                        <p:cTn id="18" dur="1250" fill="hold"/>
                                        <p:tgtEl>
                                          <p:spTgt spid="93"/>
                                        </p:tgtEl>
                                        <p:attrNameLst>
                                          <p:attrName>r</p:attrName>
                                        </p:attrNameLst>
                                      </p:cBhvr>
                                    </p:animRot>
                                  </p:childTnLst>
                                </p:cTn>
                              </p:par>
                            </p:childTnLst>
                          </p:cTn>
                        </p:par>
                        <p:par>
                          <p:cTn id="19" fill="hold" nodeType="afterGroup">
                            <p:stCondLst>
                              <p:cond delay="2510"/>
                            </p:stCondLst>
                            <p:childTnLst>
                              <p:par>
                                <p:cTn id="20" presetID="1" presetClass="exit" presetSubtype="0" fill="hold" nodeType="afterEffect">
                                  <p:stCondLst>
                                    <p:cond delay="0"/>
                                  </p:stCondLst>
                                  <p:childTnLst>
                                    <p:set>
                                      <p:cBhvr>
                                        <p:cTn id="21" dur="1" fill="hold">
                                          <p:stCondLst>
                                            <p:cond delay="0"/>
                                          </p:stCondLst>
                                        </p:cTn>
                                        <p:tgtEl>
                                          <p:spTgt spid="93"/>
                                        </p:tgtEl>
                                        <p:attrNameLst>
                                          <p:attrName>style.visibility</p:attrName>
                                        </p:attrNameLst>
                                      </p:cBhvr>
                                      <p:to>
                                        <p:strVal val="hidden"/>
                                      </p:to>
                                    </p:set>
                                  </p:childTnLst>
                                </p:cTn>
                              </p:par>
                              <p:par>
                                <p:cTn id="22" presetID="3" presetClass="emph" presetSubtype="2" fill="hold" grpId="1" nodeType="withEffect">
                                  <p:stCondLst>
                                    <p:cond delay="0"/>
                                  </p:stCondLst>
                                  <p:childTnLst>
                                    <p:animClr clrSpc="rgb" dir="cw">
                                      <p:cBhvr override="childStyle">
                                        <p:cTn id="23" dur="10" fill="hold"/>
                                        <p:tgtEl>
                                          <p:spTgt spid="4"/>
                                        </p:tgtEl>
                                        <p:attrNameLst>
                                          <p:attrName>style.color</p:attrName>
                                        </p:attrNameLst>
                                      </p:cBhvr>
                                      <p:to>
                                        <a:srgbClr val="00BBD6"/>
                                      </p:to>
                                    </p:animClr>
                                  </p:childTnLst>
                                </p:cTn>
                              </p:par>
                            </p:childTnLst>
                          </p:cTn>
                        </p:par>
                        <p:par>
                          <p:cTn id="24" fill="hold" nodeType="afterGroup">
                            <p:stCondLst>
                              <p:cond delay="2520"/>
                            </p:stCondLst>
                            <p:childTnLst>
                              <p:par>
                                <p:cTn id="25" presetID="42" presetClass="path" presetSubtype="0" fill="hold" nodeType="afterEffect">
                                  <p:stCondLst>
                                    <p:cond delay="0"/>
                                  </p:stCondLst>
                                  <p:childTnLst>
                                    <p:animMotion origin="layout" path="M 2.91667E-6 4.81481E-6 L 0.44635 0.07708 " pathEditMode="relative" rAng="0" ptsTypes="AA">
                                      <p:cBhvr>
                                        <p:cTn id="26" dur="1500" fill="hold"/>
                                        <p:tgtEl>
                                          <p:spTgt spid="94"/>
                                        </p:tgtEl>
                                        <p:attrNameLst>
                                          <p:attrName>ppt_x</p:attrName>
                                          <p:attrName>ppt_y</p:attrName>
                                        </p:attrNameLst>
                                      </p:cBhvr>
                                      <p:rCtr x="22318" y="3843"/>
                                    </p:animMotion>
                                  </p:childTnLst>
                                </p:cTn>
                              </p:par>
                              <p:par>
                                <p:cTn id="27" presetID="8" presetClass="emph" presetSubtype="0" fill="hold" nodeType="withEffect">
                                  <p:stCondLst>
                                    <p:cond delay="0"/>
                                  </p:stCondLst>
                                  <p:childTnLst>
                                    <p:animRot by="21600000">
                                      <p:cBhvr>
                                        <p:cTn id="28" dur="1500" fill="hold"/>
                                        <p:tgtEl>
                                          <p:spTgt spid="94"/>
                                        </p:tgtEl>
                                        <p:attrNameLst>
                                          <p:attrName>r</p:attrName>
                                        </p:attrNameLst>
                                      </p:cBhvr>
                                    </p:animRot>
                                  </p:childTnLst>
                                </p:cTn>
                              </p:par>
                            </p:childTnLst>
                          </p:cTn>
                        </p:par>
                        <p:par>
                          <p:cTn id="29" fill="hold" nodeType="afterGroup">
                            <p:stCondLst>
                              <p:cond delay="4020"/>
                            </p:stCondLst>
                            <p:childTnLst>
                              <p:par>
                                <p:cTn id="30" presetID="1" presetClass="exit" presetSubtype="0" fill="hold" nodeType="afterEffect">
                                  <p:stCondLst>
                                    <p:cond delay="0"/>
                                  </p:stCondLst>
                                  <p:childTnLst>
                                    <p:set>
                                      <p:cBhvr>
                                        <p:cTn id="31" dur="1" fill="hold">
                                          <p:stCondLst>
                                            <p:cond delay="0"/>
                                          </p:stCondLst>
                                        </p:cTn>
                                        <p:tgtEl>
                                          <p:spTgt spid="94"/>
                                        </p:tgtEl>
                                        <p:attrNameLst>
                                          <p:attrName>style.visibility</p:attrName>
                                        </p:attrNameLst>
                                      </p:cBhvr>
                                      <p:to>
                                        <p:strVal val="hidden"/>
                                      </p:to>
                                    </p:set>
                                  </p:childTnLst>
                                </p:cTn>
                              </p:par>
                            </p:childTnLst>
                          </p:cTn>
                        </p:par>
                        <p:par>
                          <p:cTn id="32" fill="hold" nodeType="afterGroup">
                            <p:stCondLst>
                              <p:cond delay="4020"/>
                            </p:stCondLst>
                            <p:childTnLst>
                              <p:par>
                                <p:cTn id="33" presetID="3" presetClass="emph" presetSubtype="2" fill="hold" grpId="2" nodeType="afterEffect">
                                  <p:stCondLst>
                                    <p:cond delay="0"/>
                                  </p:stCondLst>
                                  <p:childTnLst>
                                    <p:animClr clrSpc="rgb" dir="cw">
                                      <p:cBhvr override="childStyle">
                                        <p:cTn id="34" dur="10" fill="hold"/>
                                        <p:tgtEl>
                                          <p:spTgt spid="4"/>
                                        </p:tgtEl>
                                        <p:attrNameLst>
                                          <p:attrName>style.color</p:attrName>
                                        </p:attrNameLst>
                                      </p:cBhvr>
                                      <p:to>
                                        <a:srgbClr val="00DE7A"/>
                                      </p:to>
                                    </p:animClr>
                                  </p:childTnLst>
                                </p:cTn>
                              </p:par>
                            </p:childTnLst>
                          </p:cTn>
                        </p:par>
                        <p:par>
                          <p:cTn id="35" fill="hold" nodeType="afterGroup">
                            <p:stCondLst>
                              <p:cond delay="4030"/>
                            </p:stCondLst>
                            <p:childTnLst>
                              <p:par>
                                <p:cTn id="36" presetID="42" presetClass="path" presetSubtype="0" fill="hold" grpId="0" nodeType="afterEffect">
                                  <p:stCondLst>
                                    <p:cond delay="0"/>
                                  </p:stCondLst>
                                  <p:childTnLst>
                                    <p:animMotion origin="layout" path="M 1.04167E-6 3.33333E-6 L -0.40938 0.08194 " pathEditMode="relative" rAng="0" ptsTypes="AA">
                                      <p:cBhvr>
                                        <p:cTn id="37" dur="1500" fill="hold"/>
                                        <p:tgtEl>
                                          <p:spTgt spid="95"/>
                                        </p:tgtEl>
                                        <p:attrNameLst>
                                          <p:attrName>ppt_x</p:attrName>
                                          <p:attrName>ppt_y</p:attrName>
                                        </p:attrNameLst>
                                      </p:cBhvr>
                                      <p:rCtr x="-20469" y="4097"/>
                                    </p:animMotion>
                                  </p:childTnLst>
                                </p:cTn>
                              </p:par>
                              <p:par>
                                <p:cTn id="38" presetID="8" presetClass="emph" presetSubtype="0" fill="hold" grpId="1" nodeType="withEffect">
                                  <p:stCondLst>
                                    <p:cond delay="0"/>
                                  </p:stCondLst>
                                  <p:childTnLst>
                                    <p:animRot by="21600000">
                                      <p:cBhvr>
                                        <p:cTn id="39" dur="1500" fill="hold"/>
                                        <p:tgtEl>
                                          <p:spTgt spid="95"/>
                                        </p:tgtEl>
                                        <p:attrNameLst>
                                          <p:attrName>r</p:attrName>
                                        </p:attrNameLst>
                                      </p:cBhvr>
                                    </p:animRot>
                                  </p:childTnLst>
                                </p:cTn>
                              </p:par>
                            </p:childTnLst>
                          </p:cTn>
                        </p:par>
                        <p:par>
                          <p:cTn id="40" fill="hold" nodeType="afterGroup">
                            <p:stCondLst>
                              <p:cond delay="5530"/>
                            </p:stCondLst>
                            <p:childTnLst>
                              <p:par>
                                <p:cTn id="41" presetID="1" presetClass="exit" presetSubtype="0" fill="hold" grpId="2" nodeType="afterEffect">
                                  <p:stCondLst>
                                    <p:cond delay="0"/>
                                  </p:stCondLst>
                                  <p:childTnLst>
                                    <p:set>
                                      <p:cBhvr>
                                        <p:cTn id="42" dur="1" fill="hold">
                                          <p:stCondLst>
                                            <p:cond delay="0"/>
                                          </p:stCondLst>
                                        </p:cTn>
                                        <p:tgtEl>
                                          <p:spTgt spid="95"/>
                                        </p:tgtEl>
                                        <p:attrNameLst>
                                          <p:attrName>style.visibility</p:attrName>
                                        </p:attrNameLst>
                                      </p:cBhvr>
                                      <p:to>
                                        <p:strVal val="hidden"/>
                                      </p:to>
                                    </p:set>
                                  </p:childTnLst>
                                </p:cTn>
                              </p:par>
                            </p:childTnLst>
                          </p:cTn>
                        </p:par>
                        <p:par>
                          <p:cTn id="43" fill="hold" nodeType="afterGroup">
                            <p:stCondLst>
                              <p:cond delay="5530"/>
                            </p:stCondLst>
                            <p:childTnLst>
                              <p:par>
                                <p:cTn id="44" presetID="3" presetClass="emph" presetSubtype="2" fill="hold" grpId="3" nodeType="afterEffect">
                                  <p:stCondLst>
                                    <p:cond delay="0"/>
                                  </p:stCondLst>
                                  <p:childTnLst>
                                    <p:animClr clrSpc="rgb" dir="cw">
                                      <p:cBhvr override="childStyle">
                                        <p:cTn id="45" dur="10" fill="hold"/>
                                        <p:tgtEl>
                                          <p:spTgt spid="4"/>
                                        </p:tgtEl>
                                        <p:attrNameLst>
                                          <p:attrName>style.color</p:attrName>
                                        </p:attrNameLst>
                                      </p:cBhvr>
                                      <p:to>
                                        <a:srgbClr val="FFC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4" grpId="3"/>
      <p:bldP spid="95" grpId="0" animBg="1"/>
      <p:bldP spid="95" grpId="1" animBg="1"/>
      <p:bldP spid="95" grpId="2"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2.1 </a:t>
            </a:r>
            <a:r>
              <a:rPr lang="zh-CN" altLang="zh-CN" sz="4800" dirty="0" smtClean="0">
                <a:latin typeface="楷体" panose="02010609060101010101" pitchFamily="49" charset="-122"/>
                <a:ea typeface="楷体" panose="02010609060101010101" pitchFamily="49" charset="-122"/>
              </a:rPr>
              <a:t>信息</a:t>
            </a:r>
            <a:r>
              <a:rPr lang="zh-CN" altLang="zh-CN" sz="4800" dirty="0">
                <a:latin typeface="楷体" panose="02010609060101010101" pitchFamily="49" charset="-122"/>
                <a:ea typeface="楷体" panose="02010609060101010101" pitchFamily="49" charset="-122"/>
              </a:rPr>
              <a:t>工具</a:t>
            </a:r>
            <a:r>
              <a:rPr lang="en-US" altLang="zh-CN" sz="4800" dirty="0">
                <a:latin typeface="楷体" panose="02010609060101010101" pitchFamily="49" charset="-122"/>
                <a:ea typeface="楷体" panose="02010609060101010101" pitchFamily="49" charset="-122"/>
              </a:rPr>
              <a:t>--</a:t>
            </a:r>
            <a:r>
              <a:rPr lang="zh-CN" altLang="zh-CN" sz="4800" dirty="0" smtClean="0">
                <a:latin typeface="楷体" panose="02010609060101010101" pitchFamily="49" charset="-122"/>
                <a:ea typeface="楷体" panose="02010609060101010101" pitchFamily="49" charset="-122"/>
              </a:rPr>
              <a:t>计算机</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837495" y="1676446"/>
            <a:ext cx="7163415" cy="4254428"/>
          </a:xfrm>
        </p:spPr>
        <p:txBody>
          <a:bodyPr/>
          <a:lstStyle/>
          <a:p>
            <a:pPr marL="342900" lvl="1" indent="-342900">
              <a:buSzPct val="90000"/>
              <a:buChar char="•"/>
            </a:pPr>
            <a:r>
              <a:rPr lang="en-US" altLang="zh-CN" sz="3600" b="1" dirty="0">
                <a:latin typeface="黑体" panose="02010609060101010101" pitchFamily="49" charset="-122"/>
                <a:ea typeface="黑体" panose="02010609060101010101" pitchFamily="49" charset="-122"/>
              </a:rPr>
              <a:t>1. </a:t>
            </a:r>
            <a:r>
              <a:rPr lang="zh-CN" altLang="en-US" sz="3600" b="1" dirty="0">
                <a:latin typeface="黑体" panose="02010609060101010101" pitchFamily="49" charset="-122"/>
                <a:ea typeface="黑体" panose="02010609060101010101" pitchFamily="49" charset="-122"/>
              </a:rPr>
              <a:t>冯</a:t>
            </a:r>
            <a:r>
              <a:rPr lang="en-US" altLang="zh-CN" sz="3600" b="1" dirty="0">
                <a:latin typeface="黑体" panose="02010609060101010101" pitchFamily="49" charset="-122"/>
                <a:ea typeface="黑体" panose="02010609060101010101" pitchFamily="49" charset="-122"/>
              </a:rPr>
              <a:t>·</a:t>
            </a:r>
            <a:r>
              <a:rPr lang="zh-CN" altLang="en-US" sz="3600" b="1" dirty="0">
                <a:latin typeface="黑体" panose="02010609060101010101" pitchFamily="49" charset="-122"/>
                <a:ea typeface="黑体" panose="02010609060101010101" pitchFamily="49" charset="-122"/>
              </a:rPr>
              <a:t>诺依曼计算机结构</a:t>
            </a:r>
            <a:endParaRPr lang="en-US" altLang="zh-CN" sz="3600" b="1" dirty="0">
              <a:latin typeface="黑体" panose="02010609060101010101" pitchFamily="49" charset="-122"/>
              <a:ea typeface="黑体" panose="02010609060101010101" pitchFamily="49" charset="-122"/>
            </a:endParaRPr>
          </a:p>
          <a:p>
            <a:pPr lvl="1"/>
            <a:r>
              <a:rPr lang="zh-CN" altLang="en-US" sz="2400" dirty="0" smtClean="0">
                <a:latin typeface="微软雅黑" panose="020B0503020204020204" pitchFamily="34" charset="-122"/>
                <a:ea typeface="微软雅黑" panose="020B0503020204020204" pitchFamily="34" charset="-122"/>
              </a:rPr>
              <a:t>（</a:t>
            </a:r>
            <a:r>
              <a:rPr lang="en-US" altLang="zh-CN" sz="2400" dirty="0" smtClean="0">
                <a:latin typeface="微软雅黑" panose="020B0503020204020204" pitchFamily="34" charset="-122"/>
                <a:ea typeface="微软雅黑" panose="020B0503020204020204" pitchFamily="34" charset="-122"/>
              </a:rPr>
              <a:t>3</a:t>
            </a:r>
            <a:r>
              <a:rPr lang="zh-CN" altLang="en-US" sz="2400" dirty="0" smtClean="0">
                <a:latin typeface="微软雅黑" panose="020B0503020204020204" pitchFamily="34" charset="-122"/>
                <a:ea typeface="微软雅黑" panose="020B0503020204020204" pitchFamily="34" charset="-122"/>
              </a:rPr>
              <a:t>）存储</a:t>
            </a:r>
            <a:r>
              <a:rPr lang="zh-CN" altLang="en-US" sz="2400" dirty="0">
                <a:latin typeface="微软雅黑" panose="020B0503020204020204" pitchFamily="34" charset="-122"/>
                <a:ea typeface="微软雅黑" panose="020B0503020204020204" pitchFamily="34" charset="-122"/>
              </a:rPr>
              <a:t>程序</a:t>
            </a:r>
            <a:r>
              <a:rPr lang="zh-CN" altLang="en-US" sz="2400" dirty="0" smtClean="0">
                <a:latin typeface="微软雅黑" panose="020B0503020204020204" pitchFamily="34" charset="-122"/>
                <a:ea typeface="微软雅黑" panose="020B0503020204020204" pitchFamily="34" charset="-122"/>
              </a:rPr>
              <a:t>原理</a:t>
            </a:r>
            <a:endParaRPr lang="en-US" altLang="zh-CN" sz="2400" dirty="0" smtClean="0">
              <a:latin typeface="微软雅黑" panose="020B0503020204020204" pitchFamily="34" charset="-122"/>
              <a:ea typeface="微软雅黑" panose="020B0503020204020204" pitchFamily="34" charset="-122"/>
            </a:endParaRPr>
          </a:p>
          <a:p>
            <a:pPr lvl="2"/>
            <a:r>
              <a:rPr lang="zh-CN" altLang="en-US" dirty="0">
                <a:latin typeface="微软雅黑" panose="020B0503020204020204" pitchFamily="34" charset="-122"/>
                <a:ea typeface="微软雅黑" panose="020B0503020204020204" pitchFamily="34" charset="-122"/>
              </a:rPr>
              <a:t>冯</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诺依曼思想的核心</a:t>
            </a:r>
            <a:r>
              <a:rPr lang="zh-CN" altLang="en-US" dirty="0" smtClean="0">
                <a:latin typeface="微软雅黑" panose="020B0503020204020204" pitchFamily="34" charset="-122"/>
                <a:ea typeface="微软雅黑" panose="020B0503020204020204" pitchFamily="34" charset="-122"/>
              </a:rPr>
              <a:t>内容</a:t>
            </a:r>
            <a:endParaRPr lang="en-US" altLang="zh-CN" dirty="0" smtClean="0">
              <a:latin typeface="微软雅黑" panose="020B0503020204020204" pitchFamily="34" charset="-122"/>
              <a:ea typeface="微软雅黑" panose="020B0503020204020204" pitchFamily="34" charset="-122"/>
            </a:endParaRPr>
          </a:p>
          <a:p>
            <a:pPr lvl="2"/>
            <a:r>
              <a:rPr lang="zh-CN" altLang="en-US" dirty="0" smtClean="0">
                <a:latin typeface="微软雅黑" panose="020B0503020204020204" pitchFamily="34" charset="-122"/>
                <a:ea typeface="微软雅黑" panose="020B0503020204020204" pitchFamily="34" charset="-122"/>
              </a:rPr>
              <a:t>所谓</a:t>
            </a:r>
            <a:r>
              <a:rPr lang="zh-CN" altLang="en-US" dirty="0">
                <a:latin typeface="微软雅黑" panose="020B0503020204020204" pitchFamily="34" charset="-122"/>
                <a:ea typeface="微软雅黑" panose="020B0503020204020204" pitchFamily="34" charset="-122"/>
              </a:rPr>
              <a:t>存储程序原理，就是把程序和处理问题所需的数据</a:t>
            </a:r>
            <a:r>
              <a:rPr lang="zh-CN" altLang="en-US" dirty="0" smtClean="0">
                <a:latin typeface="微软雅黑" panose="020B0503020204020204" pitchFamily="34" charset="-122"/>
                <a:ea typeface="微软雅黑" panose="020B0503020204020204" pitchFamily="34" charset="-122"/>
              </a:rPr>
              <a:t>都以</a:t>
            </a:r>
            <a:r>
              <a:rPr lang="zh-CN" altLang="en-US" dirty="0">
                <a:latin typeface="微软雅黑" panose="020B0503020204020204" pitchFamily="34" charset="-122"/>
                <a:ea typeface="微软雅黑" panose="020B0503020204020204" pitchFamily="34" charset="-122"/>
              </a:rPr>
              <a:t>二进制编码形式预先按一定顺序存放到计算机存储器中，计算机在运行程序时就能自动、</a:t>
            </a:r>
            <a:r>
              <a:rPr lang="zh-CN" altLang="en-US" dirty="0" smtClean="0">
                <a:latin typeface="微软雅黑" panose="020B0503020204020204" pitchFamily="34" charset="-122"/>
                <a:ea typeface="微软雅黑" panose="020B0503020204020204" pitchFamily="34" charset="-122"/>
              </a:rPr>
              <a:t>连续地</a:t>
            </a:r>
            <a:r>
              <a:rPr lang="zh-CN" altLang="en-US" dirty="0">
                <a:latin typeface="微软雅黑" panose="020B0503020204020204" pitchFamily="34" charset="-122"/>
                <a:ea typeface="微软雅黑" panose="020B0503020204020204" pitchFamily="34" charset="-122"/>
              </a:rPr>
              <a:t>从存储器中依次取出指令且执行，直到完成预定的任务，这是计算机能高速自动运行的基础。</a:t>
            </a:r>
            <a:endParaRPr lang="en-US" altLang="zh-CN" sz="2800"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30415470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2.1 </a:t>
            </a:r>
            <a:r>
              <a:rPr lang="zh-CN" altLang="zh-CN" sz="4800" dirty="0" smtClean="0">
                <a:latin typeface="楷体" panose="02010609060101010101" pitchFamily="49" charset="-122"/>
                <a:ea typeface="楷体" panose="02010609060101010101" pitchFamily="49" charset="-122"/>
              </a:rPr>
              <a:t>信息</a:t>
            </a:r>
            <a:r>
              <a:rPr lang="zh-CN" altLang="zh-CN" sz="4800" dirty="0">
                <a:latin typeface="楷体" panose="02010609060101010101" pitchFamily="49" charset="-122"/>
                <a:ea typeface="楷体" panose="02010609060101010101" pitchFamily="49" charset="-122"/>
              </a:rPr>
              <a:t>工具</a:t>
            </a:r>
            <a:r>
              <a:rPr lang="en-US" altLang="zh-CN" sz="4800" dirty="0">
                <a:latin typeface="楷体" panose="02010609060101010101" pitchFamily="49" charset="-122"/>
                <a:ea typeface="楷体" panose="02010609060101010101" pitchFamily="49" charset="-122"/>
              </a:rPr>
              <a:t>--</a:t>
            </a:r>
            <a:r>
              <a:rPr lang="zh-CN" altLang="zh-CN" sz="4800" dirty="0" smtClean="0">
                <a:latin typeface="楷体" panose="02010609060101010101" pitchFamily="49" charset="-122"/>
                <a:ea typeface="楷体" panose="02010609060101010101" pitchFamily="49" charset="-122"/>
              </a:rPr>
              <a:t>计算机</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837495" y="1676446"/>
            <a:ext cx="7163415" cy="4254428"/>
          </a:xfrm>
        </p:spPr>
        <p:txBody>
          <a:bodyPr/>
          <a:lstStyle/>
          <a:p>
            <a:pPr marL="342900" lvl="1" indent="-342900">
              <a:buSzPct val="90000"/>
              <a:buChar char="•"/>
            </a:pPr>
            <a:r>
              <a:rPr lang="en-US" altLang="zh-CN" sz="3600" b="1" dirty="0">
                <a:latin typeface="黑体" panose="02010609060101010101" pitchFamily="49" charset="-122"/>
                <a:ea typeface="黑体" panose="02010609060101010101" pitchFamily="49" charset="-122"/>
              </a:rPr>
              <a:t>2.</a:t>
            </a:r>
            <a:r>
              <a:rPr lang="zh-CN" altLang="en-US" sz="3600" b="1" dirty="0">
                <a:latin typeface="黑体" panose="02010609060101010101" pitchFamily="49" charset="-122"/>
                <a:ea typeface="黑体" panose="02010609060101010101" pitchFamily="49" charset="-122"/>
              </a:rPr>
              <a:t>计算机硬件系统的组成部分及功能</a:t>
            </a:r>
            <a:endParaRPr lang="en-US" altLang="zh-CN" sz="3600" b="1" dirty="0">
              <a:latin typeface="黑体" panose="02010609060101010101" pitchFamily="49" charset="-122"/>
              <a:ea typeface="黑体" panose="02010609060101010101" pitchFamily="49" charset="-122"/>
            </a:endParaRPr>
          </a:p>
          <a:p>
            <a:pPr lvl="1"/>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1</a:t>
            </a:r>
            <a:r>
              <a:rPr lang="zh-CN" altLang="en-US" sz="2400" dirty="0">
                <a:latin typeface="微软雅黑" panose="020B0503020204020204" pitchFamily="34" charset="-122"/>
                <a:ea typeface="微软雅黑" panose="020B0503020204020204" pitchFamily="34" charset="-122"/>
              </a:rPr>
              <a:t>）  </a:t>
            </a:r>
            <a:r>
              <a:rPr lang="zh-CN" altLang="en-US" sz="2400" dirty="0" smtClean="0">
                <a:latin typeface="微软雅黑" panose="020B0503020204020204" pitchFamily="34" charset="-122"/>
                <a:ea typeface="微软雅黑" panose="020B0503020204020204" pitchFamily="34" charset="-122"/>
              </a:rPr>
              <a:t>运算器</a:t>
            </a:r>
            <a:endParaRPr lang="en-US" altLang="zh-CN" sz="2400" dirty="0" smtClean="0">
              <a:latin typeface="微软雅黑" panose="020B0503020204020204" pitchFamily="34" charset="-122"/>
              <a:ea typeface="微软雅黑" panose="020B0503020204020204" pitchFamily="34" charset="-122"/>
            </a:endParaRPr>
          </a:p>
          <a:p>
            <a:pPr lvl="2"/>
            <a:r>
              <a:rPr lang="zh-CN" altLang="en-US" sz="2000" dirty="0">
                <a:latin typeface="微软雅黑" panose="020B0503020204020204" pitchFamily="34" charset="-122"/>
                <a:ea typeface="微软雅黑" panose="020B0503020204020204" pitchFamily="34" charset="-122"/>
              </a:rPr>
              <a:t>运算器的功能是完成算术运算和逻辑运算</a:t>
            </a:r>
            <a:r>
              <a:rPr lang="zh-CN" altLang="en-US"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lvl="2"/>
            <a:r>
              <a:rPr lang="en-US" altLang="zh-CN" sz="2000" dirty="0" smtClean="0">
                <a:latin typeface="微软雅黑" panose="020B0503020204020204" pitchFamily="34" charset="-122"/>
                <a:ea typeface="微软雅黑" panose="020B0503020204020204" pitchFamily="34" charset="-122"/>
              </a:rPr>
              <a:t>ALU</a:t>
            </a:r>
            <a:r>
              <a:rPr lang="zh-CN" altLang="en-US" sz="2000" dirty="0">
                <a:latin typeface="微软雅黑" panose="020B0503020204020204" pitchFamily="34" charset="-122"/>
                <a:ea typeface="微软雅黑" panose="020B0503020204020204" pitchFamily="34" charset="-122"/>
              </a:rPr>
              <a:t>是运算器的主要</a:t>
            </a:r>
            <a:r>
              <a:rPr lang="zh-CN" altLang="en-US" sz="2000" dirty="0" smtClean="0">
                <a:latin typeface="微软雅黑" panose="020B0503020204020204" pitchFamily="34" charset="-122"/>
                <a:ea typeface="微软雅黑" panose="020B0503020204020204" pitchFamily="34" charset="-122"/>
              </a:rPr>
              <a:t>部件</a:t>
            </a:r>
            <a:r>
              <a:rPr lang="zh-CN" altLang="en-US" sz="2000" dirty="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64" y="4038584"/>
            <a:ext cx="5333860" cy="20301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589443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2.1 </a:t>
            </a:r>
            <a:r>
              <a:rPr lang="zh-CN" altLang="zh-CN" sz="4800" dirty="0" smtClean="0">
                <a:latin typeface="楷体" panose="02010609060101010101" pitchFamily="49" charset="-122"/>
                <a:ea typeface="楷体" panose="02010609060101010101" pitchFamily="49" charset="-122"/>
              </a:rPr>
              <a:t>信息</a:t>
            </a:r>
            <a:r>
              <a:rPr lang="zh-CN" altLang="zh-CN" sz="4800" dirty="0">
                <a:latin typeface="楷体" panose="02010609060101010101" pitchFamily="49" charset="-122"/>
                <a:ea typeface="楷体" panose="02010609060101010101" pitchFamily="49" charset="-122"/>
              </a:rPr>
              <a:t>工具</a:t>
            </a:r>
            <a:r>
              <a:rPr lang="en-US" altLang="zh-CN" sz="4800" dirty="0">
                <a:latin typeface="楷体" panose="02010609060101010101" pitchFamily="49" charset="-122"/>
                <a:ea typeface="楷体" panose="02010609060101010101" pitchFamily="49" charset="-122"/>
              </a:rPr>
              <a:t>--</a:t>
            </a:r>
            <a:r>
              <a:rPr lang="zh-CN" altLang="zh-CN" sz="4800" dirty="0" smtClean="0">
                <a:latin typeface="楷体" panose="02010609060101010101" pitchFamily="49" charset="-122"/>
                <a:ea typeface="楷体" panose="02010609060101010101" pitchFamily="49" charset="-122"/>
              </a:rPr>
              <a:t>计算机</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837495" y="1676446"/>
            <a:ext cx="7163415" cy="4254428"/>
          </a:xfrm>
        </p:spPr>
        <p:txBody>
          <a:bodyPr/>
          <a:lstStyle/>
          <a:p>
            <a:pPr lvl="1"/>
            <a:r>
              <a:rPr lang="zh-CN" altLang="en-US" sz="2400" dirty="0" smtClean="0">
                <a:latin typeface="微软雅黑" panose="020B0503020204020204" pitchFamily="34" charset="-122"/>
                <a:ea typeface="微软雅黑" panose="020B0503020204020204" pitchFamily="34" charset="-122"/>
              </a:rPr>
              <a:t>（</a:t>
            </a:r>
            <a:r>
              <a:rPr lang="en-US" altLang="zh-CN" sz="2400" dirty="0" smtClean="0">
                <a:latin typeface="微软雅黑" panose="020B0503020204020204" pitchFamily="34" charset="-122"/>
                <a:ea typeface="微软雅黑" panose="020B0503020204020204" pitchFamily="34" charset="-122"/>
              </a:rPr>
              <a:t>2</a:t>
            </a:r>
            <a:r>
              <a:rPr lang="zh-CN" altLang="en-US" sz="2400" dirty="0" smtClean="0">
                <a:latin typeface="微软雅黑" panose="020B0503020204020204" pitchFamily="34" charset="-122"/>
                <a:ea typeface="微软雅黑" panose="020B0503020204020204" pitchFamily="34" charset="-122"/>
              </a:rPr>
              <a:t>） 控制器</a:t>
            </a:r>
            <a:endParaRPr lang="en-US" altLang="zh-CN" sz="2400" dirty="0" smtClean="0">
              <a:latin typeface="微软雅黑" panose="020B0503020204020204" pitchFamily="34" charset="-122"/>
              <a:ea typeface="微软雅黑" panose="020B0503020204020204" pitchFamily="34" charset="-122"/>
            </a:endParaRPr>
          </a:p>
          <a:p>
            <a:pPr lvl="2"/>
            <a:r>
              <a:rPr lang="zh-CN" altLang="en-US" sz="2000" dirty="0">
                <a:latin typeface="微软雅黑" panose="020B0503020204020204" pitchFamily="34" charset="-122"/>
                <a:ea typeface="微软雅黑" panose="020B0503020204020204" pitchFamily="34" charset="-122"/>
              </a:rPr>
              <a:t>控制器是计算机的指挥系统，它的基本功能是从内存中取指令和执行指令</a:t>
            </a:r>
            <a:r>
              <a:rPr lang="zh-CN" altLang="en-US"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lvl="2"/>
            <a:endParaRPr lang="en-US" altLang="zh-CN" sz="2000" dirty="0" smtClean="0">
              <a:latin typeface="微软雅黑" panose="020B0503020204020204" pitchFamily="34" charset="-122"/>
              <a:ea typeface="微软雅黑" panose="020B0503020204020204" pitchFamily="34" charset="-122"/>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74" y="3048010"/>
            <a:ext cx="6092910" cy="2666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399572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heel(1)">
                                      <p:cBhvr>
                                        <p:cTn id="7"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2.1 </a:t>
            </a:r>
            <a:r>
              <a:rPr lang="zh-CN" altLang="zh-CN" sz="4800" dirty="0" smtClean="0">
                <a:latin typeface="楷体" panose="02010609060101010101" pitchFamily="49" charset="-122"/>
                <a:ea typeface="楷体" panose="02010609060101010101" pitchFamily="49" charset="-122"/>
              </a:rPr>
              <a:t>信息</a:t>
            </a:r>
            <a:r>
              <a:rPr lang="zh-CN" altLang="zh-CN" sz="4800" dirty="0">
                <a:latin typeface="楷体" panose="02010609060101010101" pitchFamily="49" charset="-122"/>
                <a:ea typeface="楷体" panose="02010609060101010101" pitchFamily="49" charset="-122"/>
              </a:rPr>
              <a:t>工具</a:t>
            </a:r>
            <a:r>
              <a:rPr lang="en-US" altLang="zh-CN" sz="4800" dirty="0">
                <a:latin typeface="楷体" panose="02010609060101010101" pitchFamily="49" charset="-122"/>
                <a:ea typeface="楷体" panose="02010609060101010101" pitchFamily="49" charset="-122"/>
              </a:rPr>
              <a:t>--</a:t>
            </a:r>
            <a:r>
              <a:rPr lang="zh-CN" altLang="zh-CN" sz="4800" dirty="0" smtClean="0">
                <a:latin typeface="楷体" panose="02010609060101010101" pitchFamily="49" charset="-122"/>
                <a:ea typeface="楷体" panose="02010609060101010101" pitchFamily="49" charset="-122"/>
              </a:rPr>
              <a:t>计算机</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837495" y="1676446"/>
            <a:ext cx="7163415" cy="4254428"/>
          </a:xfrm>
        </p:spPr>
        <p:txBody>
          <a:bodyPr/>
          <a:lstStyle/>
          <a:p>
            <a:pPr lvl="1"/>
            <a:r>
              <a:rPr lang="zh-CN" altLang="en-US" sz="2400" dirty="0" smtClean="0">
                <a:latin typeface="微软雅黑" panose="020B0503020204020204" pitchFamily="34" charset="-122"/>
                <a:ea typeface="微软雅黑" panose="020B0503020204020204" pitchFamily="34" charset="-122"/>
              </a:rPr>
              <a:t>（</a:t>
            </a:r>
            <a:r>
              <a:rPr lang="en-US" altLang="zh-CN" sz="2400" dirty="0" smtClean="0">
                <a:latin typeface="微软雅黑" panose="020B0503020204020204" pitchFamily="34" charset="-122"/>
                <a:ea typeface="微软雅黑" panose="020B0503020204020204" pitchFamily="34" charset="-122"/>
              </a:rPr>
              <a:t>3</a:t>
            </a:r>
            <a:r>
              <a:rPr lang="zh-CN" altLang="en-US" sz="2400" dirty="0">
                <a:latin typeface="微软雅黑" panose="020B0503020204020204" pitchFamily="34" charset="-122"/>
                <a:ea typeface="微软雅黑" panose="020B0503020204020204" pitchFamily="34" charset="-122"/>
              </a:rPr>
              <a:t>）  </a:t>
            </a:r>
            <a:r>
              <a:rPr lang="zh-CN" altLang="en-US" sz="2400" dirty="0" smtClean="0">
                <a:latin typeface="微软雅黑" panose="020B0503020204020204" pitchFamily="34" charset="-122"/>
                <a:ea typeface="微软雅黑" panose="020B0503020204020204" pitchFamily="34" charset="-122"/>
              </a:rPr>
              <a:t>存储器</a:t>
            </a:r>
            <a:endParaRPr lang="en-US" altLang="zh-CN" sz="2400" dirty="0" smtClean="0">
              <a:latin typeface="微软雅黑" panose="020B0503020204020204" pitchFamily="34" charset="-122"/>
              <a:ea typeface="微软雅黑" panose="020B0503020204020204" pitchFamily="34" charset="-122"/>
            </a:endParaRPr>
          </a:p>
          <a:p>
            <a:pPr lvl="2"/>
            <a:r>
              <a:rPr lang="zh-CN" altLang="en-US" sz="2000" dirty="0">
                <a:latin typeface="微软雅黑" panose="020B0503020204020204" pitchFamily="34" charset="-122"/>
                <a:ea typeface="微软雅黑" panose="020B0503020204020204" pitchFamily="34" charset="-122"/>
              </a:rPr>
              <a:t>存储器是计算机中用于存放程序和数据的</a:t>
            </a:r>
            <a:r>
              <a:rPr lang="zh-CN" altLang="en-US" sz="2000" dirty="0" smtClean="0">
                <a:latin typeface="微软雅黑" panose="020B0503020204020204" pitchFamily="34" charset="-122"/>
                <a:ea typeface="微软雅黑" panose="020B0503020204020204" pitchFamily="34" charset="-122"/>
              </a:rPr>
              <a:t>部件。</a:t>
            </a:r>
            <a:endParaRPr lang="en-US" altLang="zh-CN" sz="2000" dirty="0" smtClean="0">
              <a:latin typeface="微软雅黑" panose="020B0503020204020204" pitchFamily="34" charset="-122"/>
              <a:ea typeface="微软雅黑" panose="020B0503020204020204" pitchFamily="34" charset="-122"/>
            </a:endParaRPr>
          </a:p>
          <a:p>
            <a:pPr lvl="2"/>
            <a:r>
              <a:rPr lang="zh-CN" altLang="en-US" sz="2000" dirty="0" smtClean="0">
                <a:latin typeface="微软雅黑" panose="020B0503020204020204" pitchFamily="34" charset="-122"/>
                <a:ea typeface="微软雅黑" panose="020B0503020204020204" pitchFamily="34" charset="-122"/>
              </a:rPr>
              <a:t>存储器分为内存储器和外存储器两大类，简称内存和外存。</a:t>
            </a:r>
            <a:endParaRPr lang="en-US" altLang="zh-CN" sz="2000" dirty="0" smtClean="0">
              <a:latin typeface="微软雅黑" panose="020B0503020204020204" pitchFamily="34" charset="-122"/>
              <a:ea typeface="微软雅黑" panose="020B0503020204020204" pitchFamily="34" charset="-122"/>
            </a:endParaRPr>
          </a:p>
          <a:p>
            <a:pPr lvl="2"/>
            <a:endParaRPr lang="en-US" altLang="zh-CN" sz="2000" dirty="0" smtClean="0">
              <a:latin typeface="微软雅黑" panose="020B0503020204020204" pitchFamily="34" charset="-122"/>
              <a:ea typeface="微软雅黑" panose="020B0503020204020204" pitchFamily="34" charset="-122"/>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704" y="3276604"/>
            <a:ext cx="8897440" cy="259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399572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2.1 </a:t>
            </a:r>
            <a:r>
              <a:rPr lang="zh-CN" altLang="zh-CN" sz="4800" dirty="0" smtClean="0">
                <a:latin typeface="楷体" panose="02010609060101010101" pitchFamily="49" charset="-122"/>
                <a:ea typeface="楷体" panose="02010609060101010101" pitchFamily="49" charset="-122"/>
              </a:rPr>
              <a:t>信息</a:t>
            </a:r>
            <a:r>
              <a:rPr lang="zh-CN" altLang="zh-CN" sz="4800" dirty="0">
                <a:latin typeface="楷体" panose="02010609060101010101" pitchFamily="49" charset="-122"/>
                <a:ea typeface="楷体" panose="02010609060101010101" pitchFamily="49" charset="-122"/>
              </a:rPr>
              <a:t>工具</a:t>
            </a:r>
            <a:r>
              <a:rPr lang="en-US" altLang="zh-CN" sz="4800" dirty="0">
                <a:latin typeface="楷体" panose="02010609060101010101" pitchFamily="49" charset="-122"/>
                <a:ea typeface="楷体" panose="02010609060101010101" pitchFamily="49" charset="-122"/>
              </a:rPr>
              <a:t>--</a:t>
            </a:r>
            <a:r>
              <a:rPr lang="zh-CN" altLang="zh-CN" sz="4800" dirty="0" smtClean="0">
                <a:latin typeface="楷体" panose="02010609060101010101" pitchFamily="49" charset="-122"/>
                <a:ea typeface="楷体" panose="02010609060101010101" pitchFamily="49" charset="-122"/>
              </a:rPr>
              <a:t>计算机</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837495" y="1676446"/>
            <a:ext cx="7163415" cy="4254428"/>
          </a:xfrm>
        </p:spPr>
        <p:txBody>
          <a:bodyPr/>
          <a:lstStyle/>
          <a:p>
            <a:pPr lvl="1"/>
            <a:r>
              <a:rPr lang="zh-CN" altLang="en-US" sz="2400" dirty="0" smtClean="0">
                <a:latin typeface="微软雅黑" panose="020B0503020204020204" pitchFamily="34" charset="-122"/>
                <a:ea typeface="微软雅黑" panose="020B0503020204020204" pitchFamily="34" charset="-122"/>
              </a:rPr>
              <a:t>（</a:t>
            </a:r>
            <a:r>
              <a:rPr lang="en-US" altLang="zh-CN" sz="2400" dirty="0" smtClean="0">
                <a:latin typeface="微软雅黑" panose="020B0503020204020204" pitchFamily="34" charset="-122"/>
                <a:ea typeface="微软雅黑" panose="020B0503020204020204" pitchFamily="34" charset="-122"/>
              </a:rPr>
              <a:t>4</a:t>
            </a:r>
            <a:r>
              <a:rPr lang="zh-CN" altLang="en-US" sz="2400" dirty="0" smtClean="0">
                <a:latin typeface="微软雅黑" panose="020B0503020204020204" pitchFamily="34" charset="-122"/>
                <a:ea typeface="微软雅黑" panose="020B0503020204020204" pitchFamily="34" charset="-122"/>
              </a:rPr>
              <a:t>）  输入设备</a:t>
            </a:r>
            <a:r>
              <a:rPr lang="zh-CN" altLang="en-US" sz="2400" dirty="0">
                <a:latin typeface="微软雅黑" panose="020B0503020204020204" pitchFamily="34" charset="-122"/>
                <a:ea typeface="微软雅黑" panose="020B0503020204020204" pitchFamily="34" charset="-122"/>
              </a:rPr>
              <a:t>和</a:t>
            </a:r>
            <a:r>
              <a:rPr lang="zh-CN" altLang="en-US" sz="2400" dirty="0" smtClean="0">
                <a:latin typeface="微软雅黑" panose="020B0503020204020204" pitchFamily="34" charset="-122"/>
                <a:ea typeface="微软雅黑" panose="020B0503020204020204" pitchFamily="34" charset="-122"/>
              </a:rPr>
              <a:t>输出设备</a:t>
            </a:r>
            <a:endParaRPr lang="en-US" altLang="zh-CN" sz="2400" dirty="0" smtClean="0">
              <a:latin typeface="微软雅黑" panose="020B0503020204020204" pitchFamily="34" charset="-122"/>
              <a:ea typeface="微软雅黑" panose="020B0503020204020204" pitchFamily="34" charset="-122"/>
            </a:endParaRPr>
          </a:p>
          <a:p>
            <a:pPr lvl="2"/>
            <a:r>
              <a:rPr lang="zh-CN" altLang="en-US" dirty="0" smtClean="0">
                <a:latin typeface="微软雅黑" panose="020B0503020204020204" pitchFamily="34" charset="-122"/>
                <a:ea typeface="微软雅黑" panose="020B0503020204020204" pitchFamily="34" charset="-122"/>
              </a:rPr>
              <a:t>输入设备</a:t>
            </a:r>
            <a:r>
              <a:rPr lang="zh-CN" altLang="en-US" dirty="0">
                <a:latin typeface="微软雅黑" panose="020B0503020204020204" pitchFamily="34" charset="-122"/>
                <a:ea typeface="微软雅黑" panose="020B0503020204020204" pitchFamily="34" charset="-122"/>
              </a:rPr>
              <a:t>主要完成输入数据和操作命令等功能，是进行人机对话的主要部件。</a:t>
            </a:r>
            <a:r>
              <a:rPr lang="zh-CN" altLang="en-US" dirty="0" smtClean="0">
                <a:latin typeface="微软雅黑" panose="020B0503020204020204" pitchFamily="34" charset="-122"/>
                <a:ea typeface="微软雅黑" panose="020B0503020204020204" pitchFamily="34" charset="-122"/>
              </a:rPr>
              <a:t>常用</a:t>
            </a:r>
            <a:r>
              <a:rPr lang="zh-CN" altLang="en-US" dirty="0">
                <a:latin typeface="微软雅黑" panose="020B0503020204020204" pitchFamily="34" charset="-122"/>
                <a:ea typeface="微软雅黑" panose="020B0503020204020204" pitchFamily="34" charset="-122"/>
              </a:rPr>
              <a:t>的</a:t>
            </a:r>
            <a:r>
              <a:rPr lang="zh-CN" altLang="en-US" dirty="0" smtClean="0">
                <a:latin typeface="微软雅黑" panose="020B0503020204020204" pitchFamily="34" charset="-122"/>
                <a:ea typeface="微软雅黑" panose="020B0503020204020204" pitchFamily="34" charset="-122"/>
              </a:rPr>
              <a:t>输入设备</a:t>
            </a:r>
            <a:r>
              <a:rPr lang="zh-CN" altLang="en-US" dirty="0">
                <a:latin typeface="微软雅黑" panose="020B0503020204020204" pitchFamily="34" charset="-122"/>
                <a:ea typeface="微软雅黑" panose="020B0503020204020204" pitchFamily="34" charset="-122"/>
              </a:rPr>
              <a:t>有</a:t>
            </a:r>
            <a:r>
              <a:rPr lang="zh-CN" altLang="en-US" dirty="0" smtClean="0">
                <a:latin typeface="微软雅黑" panose="020B0503020204020204" pitchFamily="34" charset="-122"/>
                <a:ea typeface="微软雅黑" panose="020B0503020204020204" pitchFamily="34" charset="-122"/>
              </a:rPr>
              <a:t>键盘</a:t>
            </a:r>
            <a:r>
              <a:rPr lang="zh-CN" altLang="en-US" dirty="0">
                <a:latin typeface="微软雅黑" panose="020B0503020204020204" pitchFamily="34" charset="-122"/>
                <a:ea typeface="微软雅黑" panose="020B0503020204020204" pitchFamily="34" charset="-122"/>
              </a:rPr>
              <a:t>、鼠标、扫描仪、数字化仪、数码摄像机、条形码阅读器、数码相机和 </a:t>
            </a:r>
            <a:r>
              <a:rPr lang="en-US" altLang="zh-CN" dirty="0">
                <a:latin typeface="微软雅黑" panose="020B0503020204020204" pitchFamily="34" charset="-122"/>
                <a:ea typeface="微软雅黑" panose="020B0503020204020204" pitchFamily="34" charset="-122"/>
              </a:rPr>
              <a:t>A/D </a:t>
            </a:r>
            <a:r>
              <a:rPr lang="zh-CN" altLang="en-US" dirty="0" smtClean="0">
                <a:latin typeface="微软雅黑" panose="020B0503020204020204" pitchFamily="34" charset="-122"/>
                <a:ea typeface="微软雅黑" panose="020B0503020204020204" pitchFamily="34" charset="-122"/>
              </a:rPr>
              <a:t>转换器</a:t>
            </a:r>
            <a:r>
              <a:rPr lang="zh-CN" altLang="en-US" dirty="0">
                <a:latin typeface="微软雅黑" panose="020B0503020204020204" pitchFamily="34" charset="-122"/>
                <a:ea typeface="微软雅黑" panose="020B0503020204020204" pitchFamily="34" charset="-122"/>
              </a:rPr>
              <a:t>等。</a:t>
            </a:r>
          </a:p>
          <a:p>
            <a:pPr lvl="2"/>
            <a:r>
              <a:rPr lang="zh-CN" altLang="en-US" dirty="0">
                <a:latin typeface="微软雅黑" panose="020B0503020204020204" pitchFamily="34" charset="-122"/>
                <a:ea typeface="微软雅黑" panose="020B0503020204020204" pitchFamily="34" charset="-122"/>
              </a:rPr>
              <a:t>输出设备将存放在内存中由计算机处理的结果转变为人们所能接受的形式。常用的</a:t>
            </a:r>
            <a:r>
              <a:rPr lang="zh-CN" altLang="en-US" dirty="0" smtClean="0">
                <a:latin typeface="微软雅黑" panose="020B0503020204020204" pitchFamily="34" charset="-122"/>
                <a:ea typeface="微软雅黑" panose="020B0503020204020204" pitchFamily="34" charset="-122"/>
              </a:rPr>
              <a:t>输出设备</a:t>
            </a:r>
            <a:r>
              <a:rPr lang="zh-CN" altLang="en-US" dirty="0">
                <a:latin typeface="微软雅黑" panose="020B0503020204020204" pitchFamily="34" charset="-122"/>
                <a:ea typeface="微软雅黑" panose="020B0503020204020204" pitchFamily="34" charset="-122"/>
              </a:rPr>
              <a:t>有显示器、打印机、音箱、绘图仪和 </a:t>
            </a:r>
            <a:r>
              <a:rPr lang="en-US" altLang="zh-CN" dirty="0">
                <a:latin typeface="微软雅黑" panose="020B0503020204020204" pitchFamily="34" charset="-122"/>
                <a:ea typeface="微软雅黑" panose="020B0503020204020204" pitchFamily="34" charset="-122"/>
              </a:rPr>
              <a:t>D/A</a:t>
            </a:r>
            <a:r>
              <a:rPr lang="zh-CN" altLang="en-US" dirty="0">
                <a:latin typeface="微软雅黑" panose="020B0503020204020204" pitchFamily="34" charset="-122"/>
                <a:ea typeface="微软雅黑" panose="020B0503020204020204" pitchFamily="34" charset="-122"/>
              </a:rPr>
              <a:t>转换器等</a:t>
            </a:r>
            <a:r>
              <a:rPr lang="zh-CN" altLang="en-US" sz="2000" dirty="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6399572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p:cTn id="7"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14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6147">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 calcmode="lin" valueType="num">
                                      <p:cBhvr>
                                        <p:cTn id="12"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6147">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6147">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 calcmode="lin" valueType="num">
                                      <p:cBhvr>
                                        <p:cTn id="17" dur="500" fill="hold"/>
                                        <p:tgtEl>
                                          <p:spTgt spid="6147">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6147">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2.1 </a:t>
            </a:r>
            <a:r>
              <a:rPr lang="zh-CN" altLang="zh-CN" sz="4800" dirty="0" smtClean="0">
                <a:latin typeface="楷体" panose="02010609060101010101" pitchFamily="49" charset="-122"/>
                <a:ea typeface="楷体" panose="02010609060101010101" pitchFamily="49" charset="-122"/>
              </a:rPr>
              <a:t>信息</a:t>
            </a:r>
            <a:r>
              <a:rPr lang="zh-CN" altLang="zh-CN" sz="4800" dirty="0">
                <a:latin typeface="楷体" panose="02010609060101010101" pitchFamily="49" charset="-122"/>
                <a:ea typeface="楷体" panose="02010609060101010101" pitchFamily="49" charset="-122"/>
              </a:rPr>
              <a:t>工具</a:t>
            </a:r>
            <a:r>
              <a:rPr lang="en-US" altLang="zh-CN" sz="4800" dirty="0">
                <a:latin typeface="楷体" panose="02010609060101010101" pitchFamily="49" charset="-122"/>
                <a:ea typeface="楷体" panose="02010609060101010101" pitchFamily="49" charset="-122"/>
              </a:rPr>
              <a:t>--</a:t>
            </a:r>
            <a:r>
              <a:rPr lang="zh-CN" altLang="zh-CN" sz="4800" dirty="0" smtClean="0">
                <a:latin typeface="楷体" panose="02010609060101010101" pitchFamily="49" charset="-122"/>
                <a:ea typeface="楷体" panose="02010609060101010101" pitchFamily="49" charset="-122"/>
              </a:rPr>
              <a:t>计算机</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837495" y="1676446"/>
            <a:ext cx="7163415" cy="4254428"/>
          </a:xfrm>
        </p:spPr>
        <p:txBody>
          <a:bodyPr/>
          <a:lstStyle/>
          <a:p>
            <a:pPr marL="342900" lvl="1" indent="-342900">
              <a:buSzPct val="90000"/>
              <a:buChar char="•"/>
            </a:pPr>
            <a:r>
              <a:rPr lang="zh-CN" altLang="en-US" sz="3600" b="1" dirty="0" smtClean="0">
                <a:latin typeface="黑体" panose="02010609060101010101" pitchFamily="49" charset="-122"/>
                <a:ea typeface="黑体" panose="02010609060101010101" pitchFamily="49" charset="-122"/>
              </a:rPr>
              <a:t>四</a:t>
            </a:r>
            <a:r>
              <a:rPr lang="en-US" altLang="zh-CN" sz="3600" b="1" dirty="0" smtClean="0">
                <a:latin typeface="黑体" panose="02010609060101010101" pitchFamily="49" charset="-122"/>
                <a:ea typeface="黑体" panose="02010609060101010101" pitchFamily="49" charset="-122"/>
              </a:rPr>
              <a:t>.</a:t>
            </a:r>
            <a:r>
              <a:rPr lang="zh-CN" altLang="en-US" sz="3600" b="1" dirty="0">
                <a:latin typeface="黑体" panose="02010609060101010101" pitchFamily="49" charset="-122"/>
                <a:ea typeface="黑体" panose="02010609060101010101" pitchFamily="49" charset="-122"/>
              </a:rPr>
              <a:t>计算机的工作</a:t>
            </a:r>
            <a:r>
              <a:rPr lang="zh-CN" altLang="en-US" sz="3600" b="1" dirty="0" smtClean="0">
                <a:latin typeface="黑体" panose="02010609060101010101" pitchFamily="49" charset="-122"/>
                <a:ea typeface="黑体" panose="02010609060101010101" pitchFamily="49" charset="-122"/>
              </a:rPr>
              <a:t>步骤</a:t>
            </a:r>
            <a:endParaRPr lang="en-US" altLang="zh-CN" sz="3600" b="1" dirty="0" smtClean="0">
              <a:latin typeface="黑体" panose="02010609060101010101" pitchFamily="49" charset="-122"/>
              <a:ea typeface="黑体" panose="02010609060101010101" pitchFamily="49" charset="-122"/>
            </a:endParaRPr>
          </a:p>
          <a:p>
            <a:pPr marL="342900" lvl="1" indent="-342900">
              <a:buSzPct val="90000"/>
            </a:pPr>
            <a:r>
              <a:rPr lang="zh-CN" altLang="en-US" sz="2400" dirty="0">
                <a:latin typeface="微软雅黑" panose="020B0503020204020204" pitchFamily="34" charset="-122"/>
                <a:ea typeface="微软雅黑" panose="020B0503020204020204" pitchFamily="34" charset="-122"/>
              </a:rPr>
              <a:t>以 </a:t>
            </a:r>
            <a:r>
              <a:rPr lang="en-US" altLang="zh-CN" sz="2400" dirty="0" smtClean="0">
                <a:latin typeface="微软雅黑" panose="020B0503020204020204" pitchFamily="34" charset="-122"/>
                <a:ea typeface="微软雅黑" panose="020B0503020204020204" pitchFamily="34" charset="-122"/>
              </a:rPr>
              <a:t>2+4=6</a:t>
            </a:r>
            <a:r>
              <a:rPr lang="zh-CN" altLang="en-US" sz="2400" dirty="0" smtClean="0">
                <a:latin typeface="微软雅黑" panose="020B0503020204020204" pitchFamily="34" charset="-122"/>
                <a:ea typeface="微软雅黑" panose="020B0503020204020204" pitchFamily="34" charset="-122"/>
              </a:rPr>
              <a:t>为</a:t>
            </a:r>
            <a:r>
              <a:rPr lang="zh-CN" altLang="en-US" sz="2400" dirty="0">
                <a:latin typeface="微软雅黑" panose="020B0503020204020204" pitchFamily="34" charset="-122"/>
                <a:ea typeface="微软雅黑" panose="020B0503020204020204" pitchFamily="34" charset="-122"/>
              </a:rPr>
              <a:t>例</a:t>
            </a:r>
            <a:endParaRPr lang="en-US" altLang="zh-CN" sz="2400" dirty="0" smtClean="0">
              <a:latin typeface="微软雅黑" panose="020B0503020204020204" pitchFamily="34" charset="-122"/>
              <a:ea typeface="微软雅黑" panose="020B0503020204020204" pitchFamily="34" charset="-122"/>
            </a:endParaRPr>
          </a:p>
          <a:p>
            <a:pPr marL="742950" lvl="2" indent="-342900">
              <a:buSzPct val="90000"/>
            </a:pPr>
            <a:r>
              <a:rPr lang="zh-CN" altLang="en-US" sz="2000" dirty="0" smtClean="0">
                <a:latin typeface="微软雅黑" panose="020B0503020204020204" pitchFamily="34" charset="-122"/>
                <a:ea typeface="微软雅黑" panose="020B0503020204020204" pitchFamily="34" charset="-122"/>
              </a:rPr>
              <a:t>① </a:t>
            </a:r>
            <a:r>
              <a:rPr lang="zh-CN" altLang="en-US" sz="2000" dirty="0">
                <a:latin typeface="微软雅黑" panose="020B0503020204020204" pitchFamily="34" charset="-122"/>
                <a:ea typeface="微软雅黑" panose="020B0503020204020204" pitchFamily="34" charset="-122"/>
              </a:rPr>
              <a:t>控制器向输入设备发出输入信息的命令，从输入设备输入原始数据 </a:t>
            </a:r>
            <a:r>
              <a:rPr lang="en-US" altLang="zh-CN" sz="2000" dirty="0">
                <a:latin typeface="微软雅黑" panose="020B0503020204020204" pitchFamily="34" charset="-122"/>
                <a:ea typeface="微软雅黑" panose="020B0503020204020204" pitchFamily="34" charset="-122"/>
              </a:rPr>
              <a:t>2</a:t>
            </a:r>
            <a:r>
              <a:rPr lang="zh-CN" altLang="en-US" sz="2000" dirty="0">
                <a:latin typeface="微软雅黑" panose="020B0503020204020204" pitchFamily="34" charset="-122"/>
                <a:ea typeface="微软雅黑" panose="020B0503020204020204" pitchFamily="34" charset="-122"/>
              </a:rPr>
              <a:t>和 </a:t>
            </a:r>
            <a:r>
              <a:rPr lang="en-US" altLang="zh-CN" sz="2000" dirty="0">
                <a:latin typeface="微软雅黑" panose="020B0503020204020204" pitchFamily="34" charset="-122"/>
                <a:ea typeface="微软雅黑" panose="020B0503020204020204" pitchFamily="34" charset="-122"/>
              </a:rPr>
              <a:t>4</a:t>
            </a:r>
            <a:r>
              <a:rPr lang="zh-CN" altLang="en-US" sz="2000" dirty="0">
                <a:latin typeface="微软雅黑" panose="020B0503020204020204" pitchFamily="34" charset="-122"/>
                <a:ea typeface="微软雅黑" panose="020B0503020204020204" pitchFamily="34" charset="-122"/>
              </a:rPr>
              <a:t>。</a:t>
            </a:r>
          </a:p>
          <a:p>
            <a:pPr marL="742950" lvl="2" indent="-342900">
              <a:buSzPct val="90000"/>
            </a:pPr>
            <a:r>
              <a:rPr lang="zh-CN" altLang="en-US" sz="2000" dirty="0">
                <a:latin typeface="微软雅黑" panose="020B0503020204020204" pitchFamily="34" charset="-122"/>
                <a:ea typeface="微软雅黑" panose="020B0503020204020204" pitchFamily="34" charset="-122"/>
              </a:rPr>
              <a:t>② 控制器向存储器发出命令，把输入设备输入的信息存放到存储器中。</a:t>
            </a:r>
          </a:p>
          <a:p>
            <a:pPr marL="742950" lvl="2" indent="-342900">
              <a:buSzPct val="90000"/>
            </a:pPr>
            <a:r>
              <a:rPr lang="zh-CN" altLang="en-US" sz="2000" dirty="0">
                <a:latin typeface="微软雅黑" panose="020B0503020204020204" pitchFamily="34" charset="-122"/>
                <a:ea typeface="微软雅黑" panose="020B0503020204020204" pitchFamily="34" charset="-122"/>
              </a:rPr>
              <a:t>③ 在控制器的控制下，从存储器中取出数据</a:t>
            </a:r>
            <a:r>
              <a:rPr lang="en-US" altLang="zh-CN" sz="2000" dirty="0">
                <a:latin typeface="微软雅黑" panose="020B0503020204020204" pitchFamily="34" charset="-122"/>
                <a:ea typeface="微软雅黑" panose="020B0503020204020204" pitchFamily="34" charset="-122"/>
              </a:rPr>
              <a:t>2 </a:t>
            </a:r>
            <a:r>
              <a:rPr lang="zh-CN" altLang="en-US"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0010</a:t>
            </a:r>
            <a:r>
              <a:rPr lang="zh-CN" altLang="en-US" sz="2000" dirty="0">
                <a:latin typeface="微软雅黑" panose="020B0503020204020204" pitchFamily="34" charset="-122"/>
                <a:ea typeface="微软雅黑" panose="020B0503020204020204" pitchFamily="34" charset="-122"/>
              </a:rPr>
              <a:t>） 和</a:t>
            </a:r>
            <a:r>
              <a:rPr lang="en-US" altLang="zh-CN" sz="2000" dirty="0">
                <a:latin typeface="微软雅黑" panose="020B0503020204020204" pitchFamily="34" charset="-122"/>
                <a:ea typeface="微软雅黑" panose="020B0503020204020204" pitchFamily="34" charset="-122"/>
              </a:rPr>
              <a:t>4 </a:t>
            </a:r>
            <a:r>
              <a:rPr lang="zh-CN" altLang="en-US"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0100</a:t>
            </a:r>
            <a:r>
              <a:rPr lang="zh-CN" altLang="en-US" sz="2000" dirty="0">
                <a:latin typeface="微软雅黑" panose="020B0503020204020204" pitchFamily="34" charset="-122"/>
                <a:ea typeface="微软雅黑" panose="020B0503020204020204" pitchFamily="34" charset="-122"/>
              </a:rPr>
              <a:t>） 送到运算器，</a:t>
            </a:r>
            <a:r>
              <a:rPr lang="zh-CN" altLang="en-US" sz="2000" dirty="0" smtClean="0">
                <a:latin typeface="微软雅黑" panose="020B0503020204020204" pitchFamily="34" charset="-122"/>
                <a:ea typeface="微软雅黑" panose="020B0503020204020204" pitchFamily="34" charset="-122"/>
              </a:rPr>
              <a:t>进行加法运算，得到结果 </a:t>
            </a:r>
            <a:r>
              <a:rPr lang="en-US" altLang="zh-CN" sz="2000" dirty="0">
                <a:latin typeface="微软雅黑" panose="020B0503020204020204" pitchFamily="34" charset="-122"/>
                <a:ea typeface="微软雅黑" panose="020B0503020204020204" pitchFamily="34" charset="-122"/>
              </a:rPr>
              <a:t>0110</a:t>
            </a:r>
            <a:r>
              <a:rPr lang="zh-CN" altLang="en-US" sz="2000" dirty="0">
                <a:latin typeface="微软雅黑" panose="020B0503020204020204" pitchFamily="34" charset="-122"/>
                <a:ea typeface="微软雅黑" panose="020B0503020204020204" pitchFamily="34" charset="-122"/>
              </a:rPr>
              <a:t>。</a:t>
            </a:r>
          </a:p>
          <a:p>
            <a:pPr marL="742950" lvl="2" indent="-342900">
              <a:buSzPct val="90000"/>
            </a:pPr>
            <a:r>
              <a:rPr lang="zh-CN" altLang="en-US" sz="2000" dirty="0">
                <a:latin typeface="微软雅黑" panose="020B0503020204020204" pitchFamily="34" charset="-122"/>
                <a:ea typeface="微软雅黑" panose="020B0503020204020204" pitchFamily="34" charset="-122"/>
              </a:rPr>
              <a:t>④ 在控制器的控制下，把运算器中的结果 </a:t>
            </a:r>
            <a:r>
              <a:rPr lang="en-US" altLang="zh-CN" sz="2000" dirty="0">
                <a:latin typeface="微软雅黑" panose="020B0503020204020204" pitchFamily="34" charset="-122"/>
                <a:ea typeface="微软雅黑" panose="020B0503020204020204" pitchFamily="34" charset="-122"/>
              </a:rPr>
              <a:t>0110</a:t>
            </a:r>
            <a:r>
              <a:rPr lang="zh-CN" altLang="en-US" sz="2000" dirty="0">
                <a:latin typeface="微软雅黑" panose="020B0503020204020204" pitchFamily="34" charset="-122"/>
                <a:ea typeface="微软雅黑" panose="020B0503020204020204" pitchFamily="34" charset="-122"/>
              </a:rPr>
              <a:t>送到存储器。</a:t>
            </a:r>
          </a:p>
          <a:p>
            <a:pPr marL="742950" lvl="2" indent="-342900">
              <a:buSzPct val="90000"/>
            </a:pPr>
            <a:r>
              <a:rPr lang="zh-CN" altLang="en-US" sz="2000" dirty="0">
                <a:latin typeface="微软雅黑" panose="020B0503020204020204" pitchFamily="34" charset="-122"/>
                <a:ea typeface="微软雅黑" panose="020B0503020204020204" pitchFamily="34" charset="-122"/>
              </a:rPr>
              <a:t>⑤ 在控制器的控制下，把存储器中的最后结果 </a:t>
            </a:r>
            <a:r>
              <a:rPr lang="en-US" altLang="zh-CN" sz="2000" dirty="0">
                <a:latin typeface="微软雅黑" panose="020B0503020204020204" pitchFamily="34" charset="-122"/>
                <a:ea typeface="微软雅黑" panose="020B0503020204020204" pitchFamily="34" charset="-122"/>
              </a:rPr>
              <a:t>6</a:t>
            </a:r>
            <a:r>
              <a:rPr lang="zh-CN" altLang="en-US" sz="2000" dirty="0">
                <a:latin typeface="微软雅黑" panose="020B0503020204020204" pitchFamily="34" charset="-122"/>
                <a:ea typeface="微软雅黑" panose="020B0503020204020204" pitchFamily="34" charset="-122"/>
              </a:rPr>
              <a:t>送到输出设备，显示或打印。</a:t>
            </a:r>
            <a:endParaRPr lang="en-US" altLang="zh-CN" sz="2000"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6399572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2.2 </a:t>
            </a:r>
            <a:r>
              <a:rPr lang="zh-CN" altLang="en-US" sz="4800" dirty="0" smtClean="0">
                <a:latin typeface="楷体" panose="02010609060101010101" pitchFamily="49" charset="-122"/>
                <a:ea typeface="楷体" panose="02010609060101010101" pitchFamily="49" charset="-122"/>
              </a:rPr>
              <a:t>计算机</a:t>
            </a:r>
            <a:r>
              <a:rPr lang="zh-CN" altLang="en-US" sz="4800" dirty="0">
                <a:latin typeface="楷体" panose="02010609060101010101" pitchFamily="49" charset="-122"/>
                <a:ea typeface="楷体" panose="02010609060101010101" pitchFamily="49" charset="-122"/>
              </a:rPr>
              <a:t>的</a:t>
            </a:r>
            <a:r>
              <a:rPr lang="zh-CN" altLang="en-US" sz="4800" dirty="0" smtClean="0">
                <a:latin typeface="楷体" panose="02010609060101010101" pitchFamily="49" charset="-122"/>
                <a:ea typeface="楷体" panose="02010609060101010101" pitchFamily="49" charset="-122"/>
              </a:rPr>
              <a:t>基本原理</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837495" y="1676446"/>
            <a:ext cx="7163415" cy="4254428"/>
          </a:xfrm>
        </p:spPr>
        <p:txBody>
          <a:bodyPr/>
          <a:lstStyle/>
          <a:p>
            <a:pPr marL="342900" lvl="1" indent="-342900">
              <a:buSzPct val="90000"/>
              <a:buChar char="•"/>
            </a:pPr>
            <a:r>
              <a:rPr lang="zh-CN" altLang="en-US" sz="3600" b="1" dirty="0" smtClean="0">
                <a:latin typeface="黑体" panose="02010609060101010101" pitchFamily="49" charset="-122"/>
                <a:ea typeface="黑体" panose="02010609060101010101" pitchFamily="49" charset="-122"/>
              </a:rPr>
              <a:t>一</a:t>
            </a:r>
            <a:r>
              <a:rPr lang="en-US" altLang="zh-CN" sz="3600" b="1" dirty="0">
                <a:latin typeface="黑体" panose="02010609060101010101" pitchFamily="49" charset="-122"/>
                <a:ea typeface="黑体" panose="02010609060101010101" pitchFamily="49" charset="-122"/>
              </a:rPr>
              <a:t>. </a:t>
            </a:r>
            <a:r>
              <a:rPr lang="en-US" altLang="zh-CN" sz="3600" b="1" dirty="0" smtClean="0">
                <a:latin typeface="黑体" panose="02010609060101010101" pitchFamily="49" charset="-122"/>
                <a:ea typeface="黑体" panose="02010609060101010101" pitchFamily="49" charset="-122"/>
              </a:rPr>
              <a:t>CPU</a:t>
            </a:r>
          </a:p>
          <a:p>
            <a:pPr marL="342900" lvl="1" indent="-342900">
              <a:buSzPct val="90000"/>
            </a:pPr>
            <a:r>
              <a:rPr lang="en-US" altLang="zh-CN" sz="2400" dirty="0">
                <a:latin typeface="微软雅黑" panose="020B0503020204020204" pitchFamily="34" charset="-122"/>
                <a:ea typeface="微软雅黑" panose="020B0503020204020204" pitchFamily="34" charset="-122"/>
              </a:rPr>
              <a:t>CPU </a:t>
            </a:r>
            <a:r>
              <a:rPr lang="zh-CN" altLang="en-US" sz="2400" dirty="0">
                <a:latin typeface="微软雅黑" panose="020B0503020204020204" pitchFamily="34" charset="-122"/>
                <a:ea typeface="微软雅黑" panose="020B0503020204020204" pitchFamily="34" charset="-122"/>
              </a:rPr>
              <a:t>是电子计算机内部完成指令读出、解释和执行的重要部件</a:t>
            </a:r>
            <a:r>
              <a:rPr lang="zh-CN" altLang="en-US"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a:p>
            <a:pPr marL="342900" lvl="1" indent="-342900">
              <a:buSzPct val="90000"/>
              <a:buChar char="•"/>
            </a:pPr>
            <a:r>
              <a:rPr lang="en-US" altLang="zh-CN" sz="3600" b="1" dirty="0">
                <a:latin typeface="黑体" panose="02010609060101010101" pitchFamily="49" charset="-122"/>
                <a:ea typeface="黑体" panose="02010609060101010101" pitchFamily="49" charset="-122"/>
              </a:rPr>
              <a:t>1. </a:t>
            </a:r>
            <a:r>
              <a:rPr lang="zh-CN" altLang="en-US" sz="3600" b="1" dirty="0">
                <a:latin typeface="黑体" panose="02010609060101010101" pitchFamily="49" charset="-122"/>
                <a:ea typeface="黑体" panose="02010609060101010101" pitchFamily="49" charset="-122"/>
              </a:rPr>
              <a:t>运算器</a:t>
            </a:r>
            <a:endParaRPr lang="en-US" altLang="zh-CN" sz="3600" b="1" dirty="0">
              <a:latin typeface="黑体" panose="02010609060101010101" pitchFamily="49" charset="-122"/>
              <a:ea typeface="黑体" panose="02010609060101010101" pitchFamily="49" charset="-122"/>
            </a:endParaRPr>
          </a:p>
          <a:p>
            <a:pPr marL="342900" lvl="1" indent="-342900">
              <a:buSzPct val="90000"/>
              <a:buChar char="•"/>
            </a:pPr>
            <a:r>
              <a:rPr lang="en-US" altLang="zh-CN" sz="3600" b="1" dirty="0" smtClean="0">
                <a:latin typeface="黑体" panose="02010609060101010101" pitchFamily="49" charset="-122"/>
                <a:ea typeface="黑体" panose="02010609060101010101" pitchFamily="49" charset="-122"/>
              </a:rPr>
              <a:t>2. </a:t>
            </a:r>
            <a:r>
              <a:rPr lang="zh-CN" altLang="en-US" sz="3600" b="1" dirty="0" smtClean="0">
                <a:latin typeface="黑体" panose="02010609060101010101" pitchFamily="49" charset="-122"/>
                <a:ea typeface="黑体" panose="02010609060101010101" pitchFamily="49" charset="-122"/>
              </a:rPr>
              <a:t>控制器</a:t>
            </a:r>
            <a:endParaRPr lang="en-US" altLang="zh-CN" sz="3600" b="1" dirty="0">
              <a:latin typeface="黑体" panose="02010609060101010101" pitchFamily="49" charset="-122"/>
              <a:ea typeface="黑体" panose="02010609060101010101" pitchFamily="49" charset="-122"/>
            </a:endParaRPr>
          </a:p>
          <a:p>
            <a:pPr marL="742950" lvl="2" indent="-342900">
              <a:buSzPct val="90000"/>
            </a:pPr>
            <a:r>
              <a:rPr lang="zh-CN" altLang="en-US" sz="2000" dirty="0">
                <a:latin typeface="微软雅黑" panose="020B0503020204020204" pitchFamily="34" charset="-122"/>
                <a:ea typeface="微软雅黑" panose="020B0503020204020204" pitchFamily="34" charset="-122"/>
              </a:rPr>
              <a:t>控制器主要包括指令计数器、指令寄存器、指令译码器和控制信号发生器，主要完成指令的翻译，并产生片内和片外的各种控制信号，执行相应的指令。</a:t>
            </a:r>
            <a:endParaRPr lang="en-US" altLang="zh-CN" sz="2000" dirty="0">
              <a:latin typeface="微软雅黑" panose="020B0503020204020204" pitchFamily="34" charset="-122"/>
              <a:ea typeface="微软雅黑" panose="020B0503020204020204" pitchFamily="34" charset="-122"/>
            </a:endParaRPr>
          </a:p>
          <a:p>
            <a:pPr marL="342900" lvl="1" indent="-342900">
              <a:buSzPct val="90000"/>
              <a:buChar char="•"/>
            </a:pPr>
            <a:r>
              <a:rPr lang="en-US" altLang="zh-CN" sz="3600" b="1" dirty="0">
                <a:latin typeface="黑体" panose="02010609060101010101" pitchFamily="49" charset="-122"/>
                <a:ea typeface="黑体" panose="02010609060101010101" pitchFamily="49" charset="-122"/>
              </a:rPr>
              <a:t>3. </a:t>
            </a:r>
            <a:r>
              <a:rPr lang="zh-CN" altLang="en-US" sz="3600" b="1" dirty="0">
                <a:latin typeface="黑体" panose="02010609060101010101" pitchFamily="49" charset="-122"/>
                <a:ea typeface="黑体" panose="02010609060101010101" pitchFamily="49" charset="-122"/>
              </a:rPr>
              <a:t>高速缓冲存储器</a:t>
            </a:r>
            <a:endParaRPr lang="en-US" altLang="zh-CN" sz="3600" b="1" dirty="0">
              <a:latin typeface="黑体" panose="02010609060101010101" pitchFamily="49" charset="-122"/>
              <a:ea typeface="黑体" panose="02010609060101010101" pitchFamily="49" charset="-122"/>
            </a:endParaRPr>
          </a:p>
          <a:p>
            <a:pPr marL="742950" lvl="2" indent="-342900">
              <a:buSzPct val="90000"/>
            </a:pPr>
            <a:r>
              <a:rPr lang="en-US" altLang="zh-CN" sz="2000" dirty="0">
                <a:latin typeface="微软雅黑" panose="020B0503020204020204" pitchFamily="34" charset="-122"/>
                <a:ea typeface="微软雅黑" panose="020B0503020204020204" pitchFamily="34" charset="-122"/>
              </a:rPr>
              <a:t>Cache </a:t>
            </a:r>
            <a:r>
              <a:rPr lang="zh-CN" altLang="en-US" sz="2000" dirty="0">
                <a:latin typeface="微软雅黑" panose="020B0503020204020204" pitchFamily="34" charset="-122"/>
                <a:ea typeface="微软雅黑" panose="020B0503020204020204" pitchFamily="34" charset="-122"/>
              </a:rPr>
              <a:t>就像内存 与 </a:t>
            </a:r>
            <a:r>
              <a:rPr lang="en-US" altLang="zh-CN" sz="2000" dirty="0">
                <a:latin typeface="微软雅黑" panose="020B0503020204020204" pitchFamily="34" charset="-122"/>
                <a:ea typeface="微软雅黑" panose="020B0503020204020204" pitchFamily="34" charset="-122"/>
              </a:rPr>
              <a:t>CPU</a:t>
            </a:r>
            <a:r>
              <a:rPr lang="zh-CN" altLang="en-US" sz="2000" dirty="0">
                <a:latin typeface="微软雅黑" panose="020B0503020204020204" pitchFamily="34" charset="-122"/>
                <a:ea typeface="微软雅黑" panose="020B0503020204020204" pitchFamily="34" charset="-122"/>
              </a:rPr>
              <a:t>之间的适配器</a:t>
            </a:r>
            <a:endParaRPr lang="en-US"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2561314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anim calcmode="lin" valueType="num">
                                      <p:cBhvr additive="base">
                                        <p:cTn id="7" dur="500" fill="hold"/>
                                        <p:tgtEl>
                                          <p:spTgt spid="6147">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147">
                                            <p:txEl>
                                              <p:pRg st="3" end="3"/>
                                            </p:txEl>
                                          </p:spTgt>
                                        </p:tgtEl>
                                        <p:attrNameLst>
                                          <p:attrName>style.visibility</p:attrName>
                                        </p:attrNameLst>
                                      </p:cBhvr>
                                      <p:to>
                                        <p:strVal val="visible"/>
                                      </p:to>
                                    </p:set>
                                    <p:anim calcmode="lin" valueType="num">
                                      <p:cBhvr additive="base">
                                        <p:cTn id="13"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7">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147">
                                            <p:txEl>
                                              <p:pRg st="4" end="4"/>
                                            </p:txEl>
                                          </p:spTgt>
                                        </p:tgtEl>
                                        <p:attrNameLst>
                                          <p:attrName>style.visibility</p:attrName>
                                        </p:attrNameLst>
                                      </p:cBhvr>
                                      <p:to>
                                        <p:strVal val="visible"/>
                                      </p:to>
                                    </p:set>
                                    <p:anim calcmode="lin" valueType="num">
                                      <p:cBhvr additive="base">
                                        <p:cTn id="17" dur="500" fill="hold"/>
                                        <p:tgtEl>
                                          <p:spTgt spid="6147">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14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6147">
                                            <p:txEl>
                                              <p:pRg st="5" end="5"/>
                                            </p:txEl>
                                          </p:spTgt>
                                        </p:tgtEl>
                                        <p:attrNameLst>
                                          <p:attrName>style.visibility</p:attrName>
                                        </p:attrNameLst>
                                      </p:cBhvr>
                                      <p:to>
                                        <p:strVal val="visible"/>
                                      </p:to>
                                    </p:set>
                                    <p:anim calcmode="lin" valueType="num">
                                      <p:cBhvr additive="base">
                                        <p:cTn id="23" dur="500" fill="hold"/>
                                        <p:tgtEl>
                                          <p:spTgt spid="6147">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147">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147">
                                            <p:txEl>
                                              <p:pRg st="6" end="6"/>
                                            </p:txEl>
                                          </p:spTgt>
                                        </p:tgtEl>
                                        <p:attrNameLst>
                                          <p:attrName>style.visibility</p:attrName>
                                        </p:attrNameLst>
                                      </p:cBhvr>
                                      <p:to>
                                        <p:strVal val="visible"/>
                                      </p:to>
                                    </p:set>
                                    <p:anim calcmode="lin" valueType="num">
                                      <p:cBhvr additive="base">
                                        <p:cTn id="27" dur="500" fill="hold"/>
                                        <p:tgtEl>
                                          <p:spTgt spid="6147">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14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2.2 </a:t>
            </a:r>
            <a:r>
              <a:rPr lang="zh-CN" altLang="en-US" sz="4800" dirty="0" smtClean="0">
                <a:latin typeface="楷体" panose="02010609060101010101" pitchFamily="49" charset="-122"/>
                <a:ea typeface="楷体" panose="02010609060101010101" pitchFamily="49" charset="-122"/>
              </a:rPr>
              <a:t>计算机</a:t>
            </a:r>
            <a:r>
              <a:rPr lang="zh-CN" altLang="en-US" sz="4800" dirty="0">
                <a:latin typeface="楷体" panose="02010609060101010101" pitchFamily="49" charset="-122"/>
                <a:ea typeface="楷体" panose="02010609060101010101" pitchFamily="49" charset="-122"/>
              </a:rPr>
              <a:t>的</a:t>
            </a:r>
            <a:r>
              <a:rPr lang="zh-CN" altLang="en-US" sz="4800" dirty="0" smtClean="0">
                <a:latin typeface="楷体" panose="02010609060101010101" pitchFamily="49" charset="-122"/>
                <a:ea typeface="楷体" panose="02010609060101010101" pitchFamily="49" charset="-122"/>
              </a:rPr>
              <a:t>基本原理</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837495" y="1676446"/>
            <a:ext cx="7163415" cy="4254428"/>
          </a:xfrm>
        </p:spPr>
        <p:txBody>
          <a:bodyPr/>
          <a:lstStyle/>
          <a:p>
            <a:pPr marL="342900" lvl="1" indent="-342900">
              <a:buSzPct val="90000"/>
              <a:buChar char="•"/>
            </a:pPr>
            <a:r>
              <a:rPr lang="zh-CN" altLang="en-US" sz="3600" b="1" dirty="0" smtClean="0">
                <a:latin typeface="黑体" panose="02010609060101010101" pitchFamily="49" charset="-122"/>
                <a:ea typeface="黑体" panose="02010609060101010101" pitchFamily="49" charset="-122"/>
              </a:rPr>
              <a:t>二</a:t>
            </a:r>
            <a:r>
              <a:rPr lang="en-US" altLang="zh-CN" sz="3600" b="1" dirty="0" smtClean="0">
                <a:latin typeface="黑体" panose="02010609060101010101" pitchFamily="49" charset="-122"/>
                <a:ea typeface="黑体" panose="02010609060101010101" pitchFamily="49" charset="-122"/>
              </a:rPr>
              <a:t>.</a:t>
            </a:r>
            <a:r>
              <a:rPr lang="zh-CN" altLang="en-US" sz="3600" b="1" dirty="0" smtClean="0">
                <a:latin typeface="黑体" panose="02010609060101010101" pitchFamily="49" charset="-122"/>
                <a:ea typeface="黑体" panose="02010609060101010101" pitchFamily="49" charset="-122"/>
              </a:rPr>
              <a:t>存储器</a:t>
            </a:r>
            <a:endParaRPr lang="en-US" altLang="zh-CN" sz="3600" b="1" dirty="0" smtClean="0">
              <a:latin typeface="黑体" panose="02010609060101010101" pitchFamily="49" charset="-122"/>
              <a:ea typeface="黑体" panose="02010609060101010101" pitchFamily="49" charset="-122"/>
            </a:endParaRPr>
          </a:p>
          <a:p>
            <a:pPr marL="342900" lvl="1" indent="-342900">
              <a:buSzPct val="90000"/>
              <a:buChar char="•"/>
            </a:pPr>
            <a:r>
              <a:rPr lang="en-US" altLang="zh-CN" sz="3600" b="1" dirty="0" smtClean="0">
                <a:latin typeface="黑体" panose="02010609060101010101" pitchFamily="49" charset="-122"/>
                <a:ea typeface="黑体" panose="02010609060101010101" pitchFamily="49" charset="-122"/>
              </a:rPr>
              <a:t>1</a:t>
            </a:r>
            <a:r>
              <a:rPr lang="en-US" altLang="zh-CN" sz="3600" b="1" dirty="0">
                <a:latin typeface="黑体" panose="02010609060101010101" pitchFamily="49" charset="-122"/>
                <a:ea typeface="黑体" panose="02010609060101010101" pitchFamily="49" charset="-122"/>
              </a:rPr>
              <a:t>. </a:t>
            </a:r>
            <a:r>
              <a:rPr lang="zh-CN" altLang="en-US" sz="3600" b="1" dirty="0" smtClean="0">
                <a:latin typeface="黑体" panose="02010609060101010101" pitchFamily="49" charset="-122"/>
                <a:ea typeface="黑体" panose="02010609060101010101" pitchFamily="49" charset="-122"/>
              </a:rPr>
              <a:t>随机存储器</a:t>
            </a:r>
            <a:endParaRPr lang="en-US" altLang="zh-CN" sz="3600" b="1" dirty="0" smtClean="0">
              <a:latin typeface="黑体" panose="02010609060101010101" pitchFamily="49" charset="-122"/>
              <a:ea typeface="黑体" panose="02010609060101010101" pitchFamily="49" charset="-122"/>
            </a:endParaRPr>
          </a:p>
          <a:p>
            <a:pPr marL="742950" lvl="2" indent="-342900">
              <a:buSzPct val="90000"/>
            </a:pPr>
            <a:r>
              <a:rPr lang="en-US" altLang="zh-CN" dirty="0">
                <a:latin typeface="微软雅黑" panose="020B0503020204020204" pitchFamily="34" charset="-122"/>
                <a:ea typeface="微软雅黑" panose="020B0503020204020204" pitchFamily="34" charset="-122"/>
              </a:rPr>
              <a:t>RAM</a:t>
            </a:r>
            <a:r>
              <a:rPr lang="zh-CN" altLang="en-US" dirty="0">
                <a:latin typeface="微软雅黑" panose="020B0503020204020204" pitchFamily="34" charset="-122"/>
                <a:ea typeface="微软雅黑" panose="020B0503020204020204" pitchFamily="34" charset="-122"/>
              </a:rPr>
              <a:t>的主要优点是存取速度快，存储体积小，可靠性高；主要缺点是断电后所存的信息会丢失。</a:t>
            </a:r>
            <a:endParaRPr lang="en-US" altLang="zh-CN" dirty="0">
              <a:latin typeface="微软雅黑" panose="020B0503020204020204" pitchFamily="34" charset="-122"/>
              <a:ea typeface="微软雅黑" panose="020B0503020204020204" pitchFamily="34" charset="-122"/>
            </a:endParaRPr>
          </a:p>
          <a:p>
            <a:pPr marL="742950" lvl="2" indent="-342900">
              <a:buSzPct val="90000"/>
            </a:pPr>
            <a:r>
              <a:rPr lang="zh-CN" altLang="en-US" dirty="0">
                <a:latin typeface="微软雅黑" panose="020B0503020204020204" pitchFamily="34" charset="-122"/>
                <a:ea typeface="微软雅黑" panose="020B0503020204020204" pitchFamily="34" charset="-122"/>
              </a:rPr>
              <a:t>在 </a:t>
            </a:r>
            <a:r>
              <a:rPr lang="en-US" altLang="zh-CN" dirty="0">
                <a:latin typeface="微软雅黑" panose="020B0503020204020204" pitchFamily="34" charset="-122"/>
                <a:ea typeface="微软雅黑" panose="020B0503020204020204" pitchFamily="34" charset="-122"/>
              </a:rPr>
              <a:t>RAM </a:t>
            </a:r>
            <a:r>
              <a:rPr lang="zh-CN" altLang="en-US" dirty="0">
                <a:latin typeface="微软雅黑" panose="020B0503020204020204" pitchFamily="34" charset="-122"/>
                <a:ea typeface="微软雅黑" panose="020B0503020204020204" pitchFamily="34" charset="-122"/>
              </a:rPr>
              <a:t>中使用电容来保存 </a:t>
            </a:r>
            <a:r>
              <a:rPr lang="en-US" altLang="zh-CN" dirty="0">
                <a:latin typeface="微软雅黑" panose="020B0503020204020204" pitchFamily="34" charset="-122"/>
                <a:ea typeface="微软雅黑" panose="020B0503020204020204" pitchFamily="34" charset="-122"/>
              </a:rPr>
              <a:t>ASCII </a:t>
            </a:r>
            <a:r>
              <a:rPr lang="zh-CN" altLang="en-US" dirty="0">
                <a:latin typeface="微软雅黑" panose="020B0503020204020204" pitchFamily="34" charset="-122"/>
                <a:ea typeface="微软雅黑" panose="020B0503020204020204" pitchFamily="34" charset="-122"/>
              </a:rPr>
              <a:t>码或二进制编码中表示数据的电信号，电容充电表示数据 </a:t>
            </a:r>
            <a:r>
              <a:rPr lang="en-US" altLang="zh-CN" dirty="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，电容放电表示数据 </a:t>
            </a:r>
            <a:r>
              <a:rPr lang="en-US" altLang="zh-CN" dirty="0">
                <a:latin typeface="微软雅黑" panose="020B0503020204020204" pitchFamily="34" charset="-122"/>
                <a:ea typeface="微软雅黑" panose="020B0503020204020204" pitchFamily="34" charset="-122"/>
              </a:rPr>
              <a:t>0</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RAM</a:t>
            </a:r>
            <a:r>
              <a:rPr lang="zh-CN" altLang="en-US" dirty="0">
                <a:latin typeface="微软雅黑" panose="020B0503020204020204" pitchFamily="34" charset="-122"/>
                <a:ea typeface="微软雅黑" panose="020B0503020204020204" pitchFamily="34" charset="-122"/>
              </a:rPr>
              <a:t>中的数据通过改变电容的状态来改变</a:t>
            </a:r>
            <a:r>
              <a:rPr lang="zh-CN" altLang="en-US" dirty="0" smtClean="0">
                <a:latin typeface="微软雅黑" panose="020B0503020204020204" pitchFamily="34" charset="-122"/>
                <a:ea typeface="微软雅黑" panose="020B0503020204020204" pitchFamily="34" charset="-122"/>
              </a:rPr>
              <a:t>。</a:t>
            </a:r>
            <a:endParaRPr lang="en-US" altLang="zh-CN"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9362546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2.2 </a:t>
            </a:r>
            <a:r>
              <a:rPr lang="zh-CN" altLang="en-US" sz="4800" dirty="0" smtClean="0">
                <a:latin typeface="楷体" panose="02010609060101010101" pitchFamily="49" charset="-122"/>
                <a:ea typeface="楷体" panose="02010609060101010101" pitchFamily="49" charset="-122"/>
              </a:rPr>
              <a:t>计算机</a:t>
            </a:r>
            <a:r>
              <a:rPr lang="zh-CN" altLang="en-US" sz="4800" dirty="0">
                <a:latin typeface="楷体" panose="02010609060101010101" pitchFamily="49" charset="-122"/>
                <a:ea typeface="楷体" panose="02010609060101010101" pitchFamily="49" charset="-122"/>
              </a:rPr>
              <a:t>的</a:t>
            </a:r>
            <a:r>
              <a:rPr lang="zh-CN" altLang="en-US" sz="4800" dirty="0" smtClean="0">
                <a:latin typeface="楷体" panose="02010609060101010101" pitchFamily="49" charset="-122"/>
                <a:ea typeface="楷体" panose="02010609060101010101" pitchFamily="49" charset="-122"/>
              </a:rPr>
              <a:t>基本原理</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837495" y="1676446"/>
            <a:ext cx="7163415" cy="4254428"/>
          </a:xfrm>
        </p:spPr>
        <p:txBody>
          <a:bodyPr/>
          <a:lstStyle/>
          <a:p>
            <a:pPr marL="342900" lvl="1" indent="-342900">
              <a:buSzPct val="90000"/>
              <a:buChar char="•"/>
            </a:pPr>
            <a:r>
              <a:rPr lang="en-US" altLang="zh-CN" sz="3600" b="1" dirty="0" smtClean="0">
                <a:latin typeface="黑体" panose="02010609060101010101" pitchFamily="49" charset="-122"/>
                <a:ea typeface="黑体" panose="02010609060101010101" pitchFamily="49" charset="-122"/>
              </a:rPr>
              <a:t>2. </a:t>
            </a:r>
            <a:r>
              <a:rPr lang="zh-CN" altLang="en-US" sz="3600" b="1" dirty="0" smtClean="0">
                <a:latin typeface="黑体" panose="02010609060101010101" pitchFamily="49" charset="-122"/>
                <a:ea typeface="黑体" panose="02010609060101010101" pitchFamily="49" charset="-122"/>
              </a:rPr>
              <a:t>只读存储器</a:t>
            </a:r>
            <a:endParaRPr lang="en-US" altLang="zh-CN" sz="3600" b="1" dirty="0" smtClean="0">
              <a:latin typeface="黑体" panose="02010609060101010101" pitchFamily="49" charset="-122"/>
              <a:ea typeface="黑体" panose="02010609060101010101" pitchFamily="49" charset="-122"/>
            </a:endParaRPr>
          </a:p>
          <a:p>
            <a:pPr marL="742950" lvl="2" indent="-342900">
              <a:buSzPct val="90000"/>
            </a:pPr>
            <a:r>
              <a:rPr lang="zh-CN" altLang="en-US" dirty="0">
                <a:latin typeface="微软雅黑" panose="020B0503020204020204" pitchFamily="34" charset="-122"/>
                <a:ea typeface="微软雅黑" panose="020B0503020204020204" pitchFamily="34" charset="-122"/>
              </a:rPr>
              <a:t>只读存储器 （</a:t>
            </a:r>
            <a:r>
              <a:rPr lang="en-US" altLang="zh-CN" dirty="0">
                <a:latin typeface="微软雅黑" panose="020B0503020204020204" pitchFamily="34" charset="-122"/>
                <a:ea typeface="微软雅黑" panose="020B0503020204020204" pitchFamily="34" charset="-122"/>
              </a:rPr>
              <a:t>Read Only Memory</a:t>
            </a:r>
            <a:r>
              <a:rPr lang="zh-CN" altLang="en-US" dirty="0">
                <a:latin typeface="微软雅黑" panose="020B0503020204020204" pitchFamily="34" charset="-122"/>
                <a:ea typeface="微软雅黑" panose="020B0503020204020204" pitchFamily="34" charset="-122"/>
              </a:rPr>
              <a:t>， </a:t>
            </a:r>
            <a:r>
              <a:rPr lang="en-US" altLang="zh-CN" dirty="0">
                <a:latin typeface="微软雅黑" panose="020B0503020204020204" pitchFamily="34" charset="-122"/>
                <a:ea typeface="微软雅黑" panose="020B0503020204020204" pitchFamily="34" charset="-122"/>
              </a:rPr>
              <a:t>ROM</a:t>
            </a:r>
            <a:r>
              <a:rPr lang="zh-CN" altLang="en-US" dirty="0">
                <a:latin typeface="微软雅黑" panose="020B0503020204020204" pitchFamily="34" charset="-122"/>
                <a:ea typeface="微软雅黑" panose="020B0503020204020204" pitchFamily="34" charset="-122"/>
              </a:rPr>
              <a:t>） 中的数据或程序一般是在装入计算机前事先写</a:t>
            </a:r>
            <a:r>
              <a:rPr lang="zh-CN" altLang="en-US" dirty="0" smtClean="0">
                <a:latin typeface="微软雅黑" panose="020B0503020204020204" pitchFamily="34" charset="-122"/>
                <a:ea typeface="微软雅黑" panose="020B0503020204020204" pitchFamily="34" charset="-122"/>
              </a:rPr>
              <a:t>好的</a:t>
            </a:r>
            <a:r>
              <a:rPr lang="zh-CN" altLang="en-US" dirty="0">
                <a:latin typeface="微软雅黑" panose="020B0503020204020204" pitchFamily="34" charset="-122"/>
                <a:ea typeface="微软雅黑" panose="020B0503020204020204" pitchFamily="34" charset="-122"/>
              </a:rPr>
              <a:t>。计算机工作时只能从 </a:t>
            </a:r>
            <a:r>
              <a:rPr lang="en-US" altLang="zh-CN" dirty="0">
                <a:latin typeface="微软雅黑" panose="020B0503020204020204" pitchFamily="34" charset="-122"/>
                <a:ea typeface="微软雅黑" panose="020B0503020204020204" pitchFamily="34" charset="-122"/>
              </a:rPr>
              <a:t>ROM</a:t>
            </a:r>
            <a:r>
              <a:rPr lang="zh-CN" altLang="en-US" dirty="0">
                <a:latin typeface="微软雅黑" panose="020B0503020204020204" pitchFamily="34" charset="-122"/>
                <a:ea typeface="微软雅黑" panose="020B0503020204020204" pitchFamily="34" charset="-122"/>
              </a:rPr>
              <a:t>中读出事先存储的数据，一般不能改写。</a:t>
            </a:r>
            <a:endParaRPr lang="en-US" altLang="zh-CN" dirty="0">
              <a:latin typeface="微软雅黑" panose="020B0503020204020204" pitchFamily="34" charset="-122"/>
              <a:ea typeface="微软雅黑" panose="020B0503020204020204" pitchFamily="34" charset="-122"/>
            </a:endParaRPr>
          </a:p>
          <a:p>
            <a:pPr marL="742950" lvl="2" indent="-342900">
              <a:buSzPct val="90000"/>
            </a:pPr>
            <a:r>
              <a:rPr lang="en-US" altLang="zh-CN" dirty="0">
                <a:latin typeface="微软雅黑" panose="020B0503020204020204" pitchFamily="34" charset="-122"/>
                <a:ea typeface="微软雅黑" panose="020B0503020204020204" pitchFamily="34" charset="-122"/>
              </a:rPr>
              <a:t>ROM </a:t>
            </a:r>
            <a:r>
              <a:rPr lang="zh-CN" altLang="en-US" dirty="0">
                <a:latin typeface="微软雅黑" panose="020B0503020204020204" pitchFamily="34" charset="-122"/>
                <a:ea typeface="微软雅黑" panose="020B0503020204020204" pitchFamily="34" charset="-122"/>
              </a:rPr>
              <a:t>具有不易丢失性，即使电源被切断， </a:t>
            </a:r>
            <a:r>
              <a:rPr lang="en-US" altLang="zh-CN" dirty="0" smtClean="0">
                <a:latin typeface="微软雅黑" panose="020B0503020204020204" pitchFamily="34" charset="-122"/>
                <a:ea typeface="微软雅黑" panose="020B0503020204020204" pitchFamily="34" charset="-122"/>
              </a:rPr>
              <a:t>ROM </a:t>
            </a:r>
            <a:r>
              <a:rPr lang="zh-CN" altLang="en-US" dirty="0">
                <a:latin typeface="微软雅黑" panose="020B0503020204020204" pitchFamily="34" charset="-122"/>
                <a:ea typeface="微软雅黑" panose="020B0503020204020204" pitchFamily="34" charset="-122"/>
              </a:rPr>
              <a:t>的信息也不会丢失。</a:t>
            </a:r>
            <a:r>
              <a:rPr lang="en-US" altLang="zh-CN" dirty="0">
                <a:latin typeface="微软雅黑" panose="020B0503020204020204" pitchFamily="34" charset="-122"/>
                <a:ea typeface="微软雅黑" panose="020B0503020204020204" pitchFamily="34" charset="-122"/>
              </a:rPr>
              <a:t>ROM </a:t>
            </a:r>
            <a:r>
              <a:rPr lang="zh-CN" altLang="en-US" dirty="0">
                <a:latin typeface="微软雅黑" panose="020B0503020204020204" pitchFamily="34" charset="-122"/>
                <a:ea typeface="微软雅黑" panose="020B0503020204020204" pitchFamily="34" charset="-122"/>
              </a:rPr>
              <a:t>常用于存放</a:t>
            </a:r>
            <a:r>
              <a:rPr lang="zh-CN" altLang="en-US" dirty="0" smtClean="0">
                <a:latin typeface="微软雅黑" panose="020B0503020204020204" pitchFamily="34" charset="-122"/>
                <a:ea typeface="微软雅黑" panose="020B0503020204020204" pitchFamily="34" charset="-122"/>
              </a:rPr>
              <a:t>固定的</a:t>
            </a:r>
            <a:r>
              <a:rPr lang="zh-CN" altLang="en-US" dirty="0">
                <a:latin typeface="微软雅黑" panose="020B0503020204020204" pitchFamily="34" charset="-122"/>
                <a:ea typeface="微软雅黑" panose="020B0503020204020204" pitchFamily="34" charset="-122"/>
              </a:rPr>
              <a:t>程序和数据，如存放操作系统的基本输入 </a:t>
            </a:r>
            <a:r>
              <a:rPr lang="en-US" altLang="zh-CN" dirty="0">
                <a:latin typeface="微软雅黑" panose="020B0503020204020204" pitchFamily="34" charset="-122"/>
                <a:ea typeface="微软雅黑" panose="020B0503020204020204" pitchFamily="34" charset="-122"/>
              </a:rPr>
              <a:t>/ </a:t>
            </a:r>
            <a:r>
              <a:rPr lang="zh-CN" altLang="en-US" dirty="0">
                <a:latin typeface="微软雅黑" panose="020B0503020204020204" pitchFamily="34" charset="-122"/>
                <a:ea typeface="微软雅黑" panose="020B0503020204020204" pitchFamily="34" charset="-122"/>
              </a:rPr>
              <a:t>输出系统 （</a:t>
            </a:r>
            <a:r>
              <a:rPr lang="en-US" altLang="zh-CN" dirty="0">
                <a:latin typeface="微软雅黑" panose="020B0503020204020204" pitchFamily="34" charset="-122"/>
                <a:ea typeface="微软雅黑" panose="020B0503020204020204" pitchFamily="34" charset="-122"/>
              </a:rPr>
              <a:t>BIOS</a:t>
            </a:r>
            <a:r>
              <a:rPr lang="zh-CN" altLang="en-US" dirty="0">
                <a:latin typeface="微软雅黑" panose="020B0503020204020204" pitchFamily="34" charset="-122"/>
                <a:ea typeface="微软雅黑" panose="020B0503020204020204" pitchFamily="34" charset="-122"/>
              </a:rPr>
              <a:t>） </a:t>
            </a:r>
            <a:r>
              <a:rPr lang="zh-CN" altLang="en-US" dirty="0" smtClean="0">
                <a:latin typeface="微软雅黑" panose="020B0503020204020204" pitchFamily="34" charset="-122"/>
                <a:ea typeface="微软雅黑" panose="020B0503020204020204" pitchFamily="34" charset="-122"/>
              </a:rPr>
              <a:t>。</a:t>
            </a:r>
            <a:endParaRPr lang="en-US" altLang="zh-CN"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1375906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2.2 </a:t>
            </a:r>
            <a:r>
              <a:rPr lang="zh-CN" altLang="en-US" sz="4800" dirty="0" smtClean="0">
                <a:latin typeface="楷体" panose="02010609060101010101" pitchFamily="49" charset="-122"/>
                <a:ea typeface="楷体" panose="02010609060101010101" pitchFamily="49" charset="-122"/>
              </a:rPr>
              <a:t>计算机</a:t>
            </a:r>
            <a:r>
              <a:rPr lang="zh-CN" altLang="en-US" sz="4800" dirty="0">
                <a:latin typeface="楷体" panose="02010609060101010101" pitchFamily="49" charset="-122"/>
                <a:ea typeface="楷体" panose="02010609060101010101" pitchFamily="49" charset="-122"/>
              </a:rPr>
              <a:t>的</a:t>
            </a:r>
            <a:r>
              <a:rPr lang="zh-CN" altLang="en-US" sz="4800" dirty="0" smtClean="0">
                <a:latin typeface="楷体" panose="02010609060101010101" pitchFamily="49" charset="-122"/>
                <a:ea typeface="楷体" panose="02010609060101010101" pitchFamily="49" charset="-122"/>
              </a:rPr>
              <a:t>基本原理</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837495" y="1676446"/>
            <a:ext cx="7163415" cy="4254428"/>
          </a:xfrm>
        </p:spPr>
        <p:txBody>
          <a:bodyPr/>
          <a:lstStyle/>
          <a:p>
            <a:pPr marL="342900" lvl="1" indent="-342900">
              <a:buSzPct val="90000"/>
              <a:buChar char="•"/>
            </a:pPr>
            <a:r>
              <a:rPr lang="en-US" altLang="zh-CN" sz="3600" b="1" dirty="0" smtClean="0">
                <a:latin typeface="黑体" panose="02010609060101010101" pitchFamily="49" charset="-122"/>
                <a:ea typeface="黑体" panose="02010609060101010101" pitchFamily="49" charset="-122"/>
              </a:rPr>
              <a:t>3</a:t>
            </a:r>
            <a:r>
              <a:rPr lang="en-US" altLang="zh-CN" sz="3600" b="1" dirty="0">
                <a:latin typeface="黑体" panose="02010609060101010101" pitchFamily="49" charset="-122"/>
                <a:ea typeface="黑体" panose="02010609060101010101" pitchFamily="49" charset="-122"/>
              </a:rPr>
              <a:t>. CMOS </a:t>
            </a:r>
            <a:r>
              <a:rPr lang="zh-CN" altLang="en-US" sz="3600" b="1" dirty="0">
                <a:latin typeface="黑体" panose="02010609060101010101" pitchFamily="49" charset="-122"/>
                <a:ea typeface="黑体" panose="02010609060101010101" pitchFamily="49" charset="-122"/>
              </a:rPr>
              <a:t>存储器和 </a:t>
            </a:r>
            <a:r>
              <a:rPr lang="en-US" altLang="zh-CN" sz="3600" b="1" dirty="0">
                <a:latin typeface="黑体" panose="02010609060101010101" pitchFamily="49" charset="-122"/>
                <a:ea typeface="黑体" panose="02010609060101010101" pitchFamily="49" charset="-122"/>
              </a:rPr>
              <a:t>BIOS </a:t>
            </a:r>
            <a:r>
              <a:rPr lang="zh-CN" altLang="en-US" sz="3600" b="1" dirty="0" smtClean="0">
                <a:latin typeface="黑体" panose="02010609060101010101" pitchFamily="49" charset="-122"/>
                <a:ea typeface="黑体" panose="02010609060101010101" pitchFamily="49" charset="-122"/>
              </a:rPr>
              <a:t>芯片</a:t>
            </a:r>
            <a:endParaRPr lang="en-US" altLang="zh-CN" sz="3600" b="1" dirty="0" smtClean="0">
              <a:latin typeface="黑体" panose="02010609060101010101" pitchFamily="49" charset="-122"/>
              <a:ea typeface="黑体" panose="02010609060101010101" pitchFamily="49" charset="-122"/>
            </a:endParaRPr>
          </a:p>
          <a:p>
            <a:pPr marL="742950" lvl="2" indent="-342900">
              <a:buSzPct val="90000"/>
            </a:pPr>
            <a:r>
              <a:rPr lang="zh-CN" altLang="en-US" dirty="0" smtClean="0">
                <a:latin typeface="微软雅黑" panose="020B0503020204020204" pitchFamily="34" charset="-122"/>
                <a:ea typeface="微软雅黑" panose="020B0503020204020204" pitchFamily="34" charset="-122"/>
              </a:rPr>
              <a:t>制造</a:t>
            </a:r>
            <a:r>
              <a:rPr lang="zh-CN" altLang="en-US" dirty="0">
                <a:latin typeface="微软雅黑" panose="020B0503020204020204" pitchFamily="34" charset="-122"/>
                <a:ea typeface="微软雅黑" panose="020B0503020204020204" pitchFamily="34" charset="-122"/>
              </a:rPr>
              <a:t>大规模集成电路芯片用的一种技术或用这种技术制造出来的芯片</a:t>
            </a:r>
            <a:r>
              <a:rPr lang="zh-CN" altLang="en-US" dirty="0" smtClean="0">
                <a:latin typeface="微软雅黑" panose="020B0503020204020204" pitchFamily="34" charset="-122"/>
                <a:ea typeface="微软雅黑" panose="020B0503020204020204" pitchFamily="34" charset="-122"/>
              </a:rPr>
              <a:t>。</a:t>
            </a:r>
            <a:endParaRPr lang="en-US" altLang="zh-CN" dirty="0" smtClean="0">
              <a:latin typeface="微软雅黑" panose="020B0503020204020204" pitchFamily="34" charset="-122"/>
              <a:ea typeface="微软雅黑" panose="020B0503020204020204" pitchFamily="34" charset="-122"/>
            </a:endParaRPr>
          </a:p>
          <a:p>
            <a:pPr marL="742950" lvl="2" indent="-342900">
              <a:buSzPct val="90000"/>
            </a:pPr>
            <a:r>
              <a:rPr lang="en-US" altLang="zh-CN" dirty="0" smtClean="0">
                <a:latin typeface="微软雅黑" panose="020B0503020204020204" pitchFamily="34" charset="-122"/>
                <a:ea typeface="微软雅黑" panose="020B0503020204020204" pitchFamily="34" charset="-122"/>
              </a:rPr>
              <a:t>CMOS</a:t>
            </a:r>
            <a:r>
              <a:rPr lang="zh-CN" altLang="en-US" dirty="0">
                <a:latin typeface="微软雅黑" panose="020B0503020204020204" pitchFamily="34" charset="-122"/>
                <a:ea typeface="微软雅黑" panose="020B0503020204020204" pitchFamily="34" charset="-122"/>
              </a:rPr>
              <a:t>存储器是指主板上一块可读写的存储芯片，它存储了微机系统的时钟信息和硬件配置等信息。系统加电引导时，要读取 </a:t>
            </a:r>
            <a:r>
              <a:rPr lang="en-US" altLang="zh-CN" dirty="0">
                <a:latin typeface="微软雅黑" panose="020B0503020204020204" pitchFamily="34" charset="-122"/>
                <a:ea typeface="微软雅黑" panose="020B0503020204020204" pitchFamily="34" charset="-122"/>
              </a:rPr>
              <a:t>CMOS </a:t>
            </a:r>
            <a:r>
              <a:rPr lang="zh-CN" altLang="en-US" dirty="0">
                <a:latin typeface="微软雅黑" panose="020B0503020204020204" pitchFamily="34" charset="-122"/>
                <a:ea typeface="微软雅黑" panose="020B0503020204020204" pitchFamily="34" charset="-122"/>
              </a:rPr>
              <a:t>信息，用来初始化机器各个部件的状态</a:t>
            </a:r>
            <a:r>
              <a:rPr lang="zh-CN" altLang="en-US" dirty="0" smtClean="0">
                <a:latin typeface="微软雅黑" panose="020B0503020204020204" pitchFamily="34" charset="-122"/>
                <a:ea typeface="微软雅黑" panose="020B0503020204020204" pitchFamily="34" charset="-122"/>
              </a:rPr>
              <a:t>。</a:t>
            </a:r>
            <a:endParaRPr lang="en-US" altLang="zh-CN" dirty="0" smtClean="0">
              <a:latin typeface="微软雅黑" panose="020B0503020204020204" pitchFamily="34" charset="-122"/>
              <a:ea typeface="微软雅黑" panose="020B0503020204020204" pitchFamily="34" charset="-122"/>
            </a:endParaRPr>
          </a:p>
          <a:p>
            <a:pPr marL="742950" lvl="2" indent="-342900">
              <a:buSzPct val="90000"/>
            </a:pPr>
            <a:r>
              <a:rPr lang="en-US" altLang="zh-CN" dirty="0" smtClean="0">
                <a:latin typeface="微软雅黑" panose="020B0503020204020204" pitchFamily="34" charset="-122"/>
                <a:ea typeface="微软雅黑" panose="020B0503020204020204" pitchFamily="34" charset="-122"/>
              </a:rPr>
              <a:t>CMOS </a:t>
            </a:r>
            <a:r>
              <a:rPr lang="zh-CN" altLang="en-US" dirty="0">
                <a:latin typeface="微软雅黑" panose="020B0503020204020204" pitchFamily="34" charset="-122"/>
                <a:ea typeface="微软雅黑" panose="020B0503020204020204" pitchFamily="34" charset="-122"/>
              </a:rPr>
              <a:t>存储器只需要极少的电能就可以保持其中的数据，它使用电池供电，即使关闭电源，信息也不会丢失</a:t>
            </a:r>
            <a:r>
              <a:rPr lang="zh-CN" altLang="en-US" dirty="0" smtClean="0">
                <a:latin typeface="微软雅黑" panose="020B0503020204020204" pitchFamily="34" charset="-122"/>
                <a:ea typeface="微软雅黑" panose="020B0503020204020204" pitchFamily="34" charset="-122"/>
              </a:rPr>
              <a:t>。</a:t>
            </a:r>
            <a:endParaRPr lang="en-US" altLang="zh-CN" sz="3600" b="1"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1375906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Oval 2"/>
          <p:cNvSpPr>
            <a:spLocks noChangeArrowheads="1"/>
          </p:cNvSpPr>
          <p:nvPr/>
        </p:nvSpPr>
        <p:spPr bwMode="auto">
          <a:xfrm flipV="1">
            <a:off x="2490124" y="5518150"/>
            <a:ext cx="4103011" cy="487362"/>
          </a:xfrm>
          <a:prstGeom prst="ellipse">
            <a:avLst/>
          </a:prstGeom>
          <a:solidFill>
            <a:schemeClr val="accent1">
              <a:alpha val="50000"/>
            </a:schemeClr>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zh-CN" altLang="en-US"/>
          </a:p>
        </p:txBody>
      </p:sp>
      <p:sp>
        <p:nvSpPr>
          <p:cNvPr id="5124" name="Rectangle 4"/>
          <p:cNvSpPr>
            <a:spLocks noGrp="1" noChangeArrowheads="1"/>
          </p:cNvSpPr>
          <p:nvPr>
            <p:ph type="title"/>
          </p:nvPr>
        </p:nvSpPr>
        <p:spPr>
          <a:xfrm>
            <a:off x="922338" y="325438"/>
            <a:ext cx="7764462" cy="927100"/>
          </a:xfrm>
        </p:spPr>
        <p:txBody>
          <a:bodyPr/>
          <a:lstStyle/>
          <a:p>
            <a:pPr algn="ctr"/>
            <a:r>
              <a:rPr lang="zh-CN" altLang="en-US" sz="6000" dirty="0" smtClean="0">
                <a:latin typeface="楷体" panose="02010609060101010101" pitchFamily="49" charset="-122"/>
                <a:ea typeface="楷体" panose="02010609060101010101" pitchFamily="49" charset="-122"/>
              </a:rPr>
              <a:t>目 录</a:t>
            </a:r>
            <a:endParaRPr lang="en-US" altLang="zh-CN" sz="6000" dirty="0">
              <a:solidFill>
                <a:schemeClr val="accent1"/>
              </a:solidFill>
              <a:latin typeface="楷体" panose="02010609060101010101" pitchFamily="49" charset="-122"/>
              <a:ea typeface="楷体" panose="02010609060101010101" pitchFamily="49" charset="-122"/>
            </a:endParaRPr>
          </a:p>
        </p:txBody>
      </p:sp>
      <p:grpSp>
        <p:nvGrpSpPr>
          <p:cNvPr id="5125" name="Group 5"/>
          <p:cNvGrpSpPr>
            <a:grpSpLocks/>
          </p:cNvGrpSpPr>
          <p:nvPr/>
        </p:nvGrpSpPr>
        <p:grpSpPr bwMode="auto">
          <a:xfrm>
            <a:off x="1600278" y="2170113"/>
            <a:ext cx="5943444" cy="3442493"/>
            <a:chOff x="0" y="0"/>
            <a:chExt cx="1957" cy="1938"/>
          </a:xfrm>
        </p:grpSpPr>
        <p:sp>
          <p:nvSpPr>
            <p:cNvPr id="5126" name="Rectangle 6"/>
            <p:cNvSpPr>
              <a:spLocks noChangeArrowheads="1"/>
            </p:cNvSpPr>
            <p:nvPr/>
          </p:nvSpPr>
          <p:spPr bwMode="auto">
            <a:xfrm>
              <a:off x="1644" y="2"/>
              <a:ext cx="76" cy="1936"/>
            </a:xfrm>
            <a:prstGeom prst="rect">
              <a:avLst/>
            </a:prstGeom>
            <a:gradFill rotWithShape="1">
              <a:gsLst>
                <a:gs pos="0">
                  <a:schemeClr val="bg2"/>
                </a:gs>
                <a:gs pos="50000">
                  <a:schemeClr val="bg2">
                    <a:gamma/>
                    <a:tint val="39216"/>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zh-CN" altLang="en-US"/>
            </a:p>
          </p:txBody>
        </p:sp>
        <p:sp>
          <p:nvSpPr>
            <p:cNvPr id="5127" name="Rectangle 7"/>
            <p:cNvSpPr>
              <a:spLocks noChangeArrowheads="1"/>
            </p:cNvSpPr>
            <p:nvPr/>
          </p:nvSpPr>
          <p:spPr bwMode="auto">
            <a:xfrm>
              <a:off x="217" y="0"/>
              <a:ext cx="76" cy="1936"/>
            </a:xfrm>
            <a:prstGeom prst="rect">
              <a:avLst/>
            </a:prstGeom>
            <a:gradFill rotWithShape="1">
              <a:gsLst>
                <a:gs pos="0">
                  <a:schemeClr val="bg2"/>
                </a:gs>
                <a:gs pos="50000">
                  <a:schemeClr val="bg2">
                    <a:gamma/>
                    <a:tint val="39216"/>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zh-CN" altLang="en-US"/>
            </a:p>
          </p:txBody>
        </p:sp>
        <p:sp>
          <p:nvSpPr>
            <p:cNvPr id="5128" name="AutoShape 8"/>
            <p:cNvSpPr>
              <a:spLocks noChangeArrowheads="1"/>
            </p:cNvSpPr>
            <p:nvPr/>
          </p:nvSpPr>
          <p:spPr bwMode="auto">
            <a:xfrm>
              <a:off x="0" y="125"/>
              <a:ext cx="1957" cy="240"/>
            </a:xfrm>
            <a:prstGeom prst="roundRect">
              <a:avLst>
                <a:gd name="adj" fmla="val 7574"/>
              </a:avLst>
            </a:prstGeom>
            <a:gradFill rotWithShape="1">
              <a:gsLst>
                <a:gs pos="0">
                  <a:schemeClr val="accent1">
                    <a:gamma/>
                    <a:shade val="69804"/>
                    <a:invGamma/>
                  </a:schemeClr>
                </a:gs>
                <a:gs pos="50000">
                  <a:schemeClr val="accent1"/>
                </a:gs>
                <a:gs pos="100000">
                  <a:schemeClr val="accent1">
                    <a:gamma/>
                    <a:shade val="69804"/>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buFont typeface="Wingdings" panose="05000000000000000000" pitchFamily="2" charset="2"/>
                <a:buNone/>
              </a:pPr>
              <a:r>
                <a:rPr lang="zh-CN" altLang="en-US" sz="2400" dirty="0" smtClean="0">
                  <a:solidFill>
                    <a:srgbClr val="F8F8F8"/>
                  </a:solidFill>
                  <a:latin typeface="微软雅黑" panose="020B0503020204020204" pitchFamily="34" charset="-122"/>
                  <a:ea typeface="微软雅黑" panose="020B0503020204020204" pitchFamily="34" charset="-122"/>
                </a:rPr>
                <a:t>信息工具</a:t>
              </a:r>
              <a:r>
                <a:rPr lang="en-US" altLang="zh-CN" sz="2400" dirty="0" smtClean="0">
                  <a:solidFill>
                    <a:srgbClr val="F8F8F8"/>
                  </a:solidFill>
                  <a:latin typeface="微软雅黑" panose="020B0503020204020204" pitchFamily="34" charset="-122"/>
                  <a:ea typeface="微软雅黑" panose="020B0503020204020204" pitchFamily="34" charset="-122"/>
                </a:rPr>
                <a:t>——</a:t>
              </a:r>
              <a:r>
                <a:rPr lang="zh-CN" altLang="en-US" sz="2400" dirty="0" smtClean="0">
                  <a:solidFill>
                    <a:srgbClr val="F8F8F8"/>
                  </a:solidFill>
                  <a:latin typeface="微软雅黑" panose="020B0503020204020204" pitchFamily="34" charset="-122"/>
                  <a:ea typeface="微软雅黑" panose="020B0503020204020204" pitchFamily="34" charset="-122"/>
                </a:rPr>
                <a:t>计算机</a:t>
              </a:r>
              <a:endParaRPr lang="en-US" altLang="zh-CN" sz="2400" b="1" dirty="0">
                <a:solidFill>
                  <a:srgbClr val="F8F8F8"/>
                </a:solidFill>
                <a:latin typeface="微软雅黑" panose="020B0503020204020204" pitchFamily="34" charset="-122"/>
                <a:ea typeface="微软雅黑" panose="020B0503020204020204" pitchFamily="34" charset="-122"/>
              </a:endParaRPr>
            </a:p>
          </p:txBody>
        </p:sp>
        <p:sp>
          <p:nvSpPr>
            <p:cNvPr id="5129" name="AutoShape 9"/>
            <p:cNvSpPr>
              <a:spLocks noChangeArrowheads="1"/>
            </p:cNvSpPr>
            <p:nvPr/>
          </p:nvSpPr>
          <p:spPr bwMode="auto">
            <a:xfrm>
              <a:off x="0" y="461"/>
              <a:ext cx="1957" cy="240"/>
            </a:xfrm>
            <a:prstGeom prst="roundRect">
              <a:avLst>
                <a:gd name="adj" fmla="val 7574"/>
              </a:avLst>
            </a:prstGeom>
            <a:gradFill rotWithShape="1">
              <a:gsLst>
                <a:gs pos="0">
                  <a:schemeClr val="accent1">
                    <a:gamma/>
                    <a:shade val="59216"/>
                    <a:invGamma/>
                  </a:schemeClr>
                </a:gs>
                <a:gs pos="50000">
                  <a:schemeClr val="accent1"/>
                </a:gs>
                <a:gs pos="100000">
                  <a:schemeClr val="accent1">
                    <a:gamma/>
                    <a:shade val="59216"/>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CN" altLang="en-US" sz="2400" dirty="0" smtClean="0">
                  <a:solidFill>
                    <a:srgbClr val="F8F8F8"/>
                  </a:solidFill>
                  <a:latin typeface="微软雅黑" panose="020B0503020204020204" pitchFamily="34" charset="-122"/>
                  <a:ea typeface="微软雅黑" panose="020B0503020204020204" pitchFamily="34" charset="-122"/>
                </a:rPr>
                <a:t>计算机的基本原理</a:t>
              </a:r>
              <a:endParaRPr lang="en-US" altLang="zh-CN" sz="2400" dirty="0">
                <a:solidFill>
                  <a:srgbClr val="F8F8F8"/>
                </a:solidFill>
                <a:latin typeface="微软雅黑" panose="020B0503020204020204" pitchFamily="34" charset="-122"/>
                <a:ea typeface="微软雅黑" panose="020B0503020204020204" pitchFamily="34" charset="-122"/>
              </a:endParaRPr>
            </a:p>
          </p:txBody>
        </p:sp>
        <p:sp>
          <p:nvSpPr>
            <p:cNvPr id="5130" name="AutoShape 10"/>
            <p:cNvSpPr>
              <a:spLocks noChangeArrowheads="1"/>
            </p:cNvSpPr>
            <p:nvPr/>
          </p:nvSpPr>
          <p:spPr bwMode="auto">
            <a:xfrm>
              <a:off x="0" y="802"/>
              <a:ext cx="1957" cy="240"/>
            </a:xfrm>
            <a:prstGeom prst="roundRect">
              <a:avLst>
                <a:gd name="adj" fmla="val 7574"/>
              </a:avLst>
            </a:prstGeom>
            <a:gradFill rotWithShape="1">
              <a:gsLst>
                <a:gs pos="0">
                  <a:schemeClr val="accent1">
                    <a:gamma/>
                    <a:shade val="69804"/>
                    <a:invGamma/>
                  </a:schemeClr>
                </a:gs>
                <a:gs pos="50000">
                  <a:schemeClr val="accent1"/>
                </a:gs>
                <a:gs pos="100000">
                  <a:schemeClr val="accent1">
                    <a:gamma/>
                    <a:shade val="69804"/>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CN" altLang="en-US" sz="2400" dirty="0" smtClean="0">
                  <a:solidFill>
                    <a:srgbClr val="F8F8F8"/>
                  </a:solidFill>
                  <a:latin typeface="微软雅黑" panose="020B0503020204020204" pitchFamily="34" charset="-122"/>
                  <a:ea typeface="微软雅黑" panose="020B0503020204020204" pitchFamily="34" charset="-122"/>
                </a:rPr>
                <a:t>逻辑代数</a:t>
              </a:r>
              <a:endParaRPr lang="en-US" altLang="zh-CN" sz="2400" dirty="0">
                <a:solidFill>
                  <a:srgbClr val="F8F8F8"/>
                </a:solidFill>
                <a:latin typeface="微软雅黑" panose="020B0503020204020204" pitchFamily="34" charset="-122"/>
                <a:ea typeface="微软雅黑" panose="020B0503020204020204" pitchFamily="34" charset="-122"/>
              </a:endParaRPr>
            </a:p>
          </p:txBody>
        </p:sp>
        <p:sp>
          <p:nvSpPr>
            <p:cNvPr id="5131" name="AutoShape 11"/>
            <p:cNvSpPr>
              <a:spLocks noChangeArrowheads="1"/>
            </p:cNvSpPr>
            <p:nvPr/>
          </p:nvSpPr>
          <p:spPr bwMode="auto">
            <a:xfrm>
              <a:off x="0" y="1133"/>
              <a:ext cx="1957" cy="240"/>
            </a:xfrm>
            <a:prstGeom prst="roundRect">
              <a:avLst>
                <a:gd name="adj" fmla="val 7574"/>
              </a:avLst>
            </a:prstGeom>
            <a:gradFill rotWithShape="1">
              <a:gsLst>
                <a:gs pos="0">
                  <a:schemeClr val="accent1">
                    <a:gamma/>
                    <a:shade val="59216"/>
                    <a:invGamma/>
                  </a:schemeClr>
                </a:gs>
                <a:gs pos="50000">
                  <a:schemeClr val="accent1"/>
                </a:gs>
                <a:gs pos="100000">
                  <a:schemeClr val="accent1">
                    <a:gamma/>
                    <a:shade val="59216"/>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CN" altLang="en-US" sz="2400" dirty="0" smtClean="0">
                  <a:solidFill>
                    <a:srgbClr val="F8F8F8"/>
                  </a:solidFill>
                  <a:latin typeface="微软雅黑" panose="020B0503020204020204" pitchFamily="34" charset="-122"/>
                  <a:ea typeface="微软雅黑" panose="020B0503020204020204" pitchFamily="34" charset="-122"/>
                </a:rPr>
                <a:t>嵌入式系统</a:t>
              </a:r>
              <a:endParaRPr lang="en-US" altLang="zh-CN" sz="2400" dirty="0">
                <a:solidFill>
                  <a:srgbClr val="F8F8F8"/>
                </a:solidFill>
                <a:latin typeface="微软雅黑" panose="020B0503020204020204" pitchFamily="34" charset="-122"/>
                <a:ea typeface="微软雅黑" panose="020B0503020204020204" pitchFamily="34" charset="-122"/>
              </a:endParaRPr>
            </a:p>
          </p:txBody>
        </p:sp>
        <p:sp>
          <p:nvSpPr>
            <p:cNvPr id="5132" name="AutoShape 12"/>
            <p:cNvSpPr>
              <a:spLocks noChangeArrowheads="1"/>
            </p:cNvSpPr>
            <p:nvPr/>
          </p:nvSpPr>
          <p:spPr bwMode="auto">
            <a:xfrm>
              <a:off x="0" y="1464"/>
              <a:ext cx="1957" cy="240"/>
            </a:xfrm>
            <a:prstGeom prst="roundRect">
              <a:avLst>
                <a:gd name="adj" fmla="val 7574"/>
              </a:avLst>
            </a:prstGeom>
            <a:gradFill rotWithShape="1">
              <a:gsLst>
                <a:gs pos="0">
                  <a:schemeClr val="accent1">
                    <a:gamma/>
                    <a:shade val="69804"/>
                    <a:invGamma/>
                  </a:schemeClr>
                </a:gs>
                <a:gs pos="50000">
                  <a:schemeClr val="accent1"/>
                </a:gs>
                <a:gs pos="100000">
                  <a:schemeClr val="accent1">
                    <a:gamma/>
                    <a:shade val="69804"/>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zh-CN" altLang="en-US" sz="2400" dirty="0" smtClean="0">
                  <a:solidFill>
                    <a:srgbClr val="F8F8F8"/>
                  </a:solidFill>
                  <a:latin typeface="微软雅黑" panose="020B0503020204020204" pitchFamily="34" charset="-122"/>
                  <a:ea typeface="微软雅黑" panose="020B0503020204020204" pitchFamily="34" charset="-122"/>
                </a:rPr>
                <a:t>计算机系统的</a:t>
              </a:r>
              <a:r>
                <a:rPr lang="en-US" altLang="zh-CN" sz="2400" dirty="0" smtClean="0">
                  <a:solidFill>
                    <a:srgbClr val="F8F8F8"/>
                  </a:solidFill>
                  <a:latin typeface="微软雅黑" panose="020B0503020204020204" pitchFamily="34" charset="-122"/>
                  <a:ea typeface="微软雅黑" panose="020B0503020204020204" pitchFamily="34" charset="-122"/>
                </a:rPr>
                <a:t>IT</a:t>
              </a:r>
              <a:r>
                <a:rPr lang="zh-CN" altLang="en-US" sz="2400" dirty="0" smtClean="0">
                  <a:solidFill>
                    <a:srgbClr val="F8F8F8"/>
                  </a:solidFill>
                  <a:latin typeface="微软雅黑" panose="020B0503020204020204" pitchFamily="34" charset="-122"/>
                  <a:ea typeface="微软雅黑" panose="020B0503020204020204" pitchFamily="34" charset="-122"/>
                </a:rPr>
                <a:t>应用</a:t>
              </a:r>
              <a:endParaRPr lang="en-US" altLang="zh-CN" sz="2400" dirty="0">
                <a:solidFill>
                  <a:srgbClr val="F8F8F8"/>
                </a:solidFill>
                <a:latin typeface="微软雅黑" panose="020B0503020204020204" pitchFamily="34" charset="-122"/>
                <a:ea typeface="微软雅黑" panose="020B0503020204020204" pitchFamily="34" charset="-122"/>
              </a:endParaRPr>
            </a:p>
          </p:txBody>
        </p:sp>
      </p:grpSp>
      <p:sp>
        <p:nvSpPr>
          <p:cNvPr id="5133" name="AutoShape 13"/>
          <p:cNvSpPr>
            <a:spLocks noChangeArrowheads="1"/>
          </p:cNvSpPr>
          <p:nvPr/>
        </p:nvSpPr>
        <p:spPr bwMode="auto">
          <a:xfrm>
            <a:off x="1273174" y="1303338"/>
            <a:ext cx="7261121" cy="866775"/>
          </a:xfrm>
          <a:prstGeom prst="roundRect">
            <a:avLst>
              <a:gd name="adj" fmla="val 16667"/>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zh-CN" sz="2400" b="1" dirty="0">
                <a:solidFill>
                  <a:srgbClr val="000000"/>
                </a:solidFill>
                <a:latin typeface="华文行楷" panose="02010800040101010101" pitchFamily="2" charset="-122"/>
                <a:ea typeface="华文行楷" panose="02010800040101010101" pitchFamily="2" charset="-122"/>
              </a:rPr>
              <a:t>And the rule for building shall be this: that no stone be placed but atop another and </a:t>
            </a:r>
          </a:p>
          <a:p>
            <a:pPr algn="ctr"/>
            <a:r>
              <a:rPr lang="en-US" altLang="zh-CN" sz="2400" b="1" dirty="0">
                <a:solidFill>
                  <a:srgbClr val="000000"/>
                </a:solidFill>
                <a:latin typeface="华文行楷" panose="02010800040101010101" pitchFamily="2" charset="-122"/>
                <a:ea typeface="华文行楷" panose="02010800040101010101" pitchFamily="2" charset="-122"/>
              </a:rPr>
              <a:t>that no stone be removed but that it be the </a:t>
            </a:r>
            <a:r>
              <a:rPr lang="en-US" altLang="zh-CN" sz="2400" b="1" dirty="0" smtClean="0">
                <a:solidFill>
                  <a:srgbClr val="000000"/>
                </a:solidFill>
                <a:latin typeface="华文行楷" panose="02010800040101010101" pitchFamily="2" charset="-122"/>
                <a:ea typeface="华文行楷" panose="02010800040101010101" pitchFamily="2" charset="-122"/>
              </a:rPr>
              <a:t>topmost.</a:t>
            </a:r>
            <a:endParaRPr lang="zh-CN" altLang="en-US" sz="2400" b="1" dirty="0">
              <a:solidFill>
                <a:srgbClr val="000000"/>
              </a:solidFill>
              <a:latin typeface="华文行楷" panose="02010800040101010101" pitchFamily="2" charset="-122"/>
              <a:ea typeface="华文行楷" panose="0201080004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2.2 </a:t>
            </a:r>
            <a:r>
              <a:rPr lang="zh-CN" altLang="en-US" sz="4800" dirty="0" smtClean="0">
                <a:latin typeface="楷体" panose="02010609060101010101" pitchFamily="49" charset="-122"/>
                <a:ea typeface="楷体" panose="02010609060101010101" pitchFamily="49" charset="-122"/>
              </a:rPr>
              <a:t>计算机</a:t>
            </a:r>
            <a:r>
              <a:rPr lang="zh-CN" altLang="en-US" sz="4800" dirty="0">
                <a:latin typeface="楷体" panose="02010609060101010101" pitchFamily="49" charset="-122"/>
                <a:ea typeface="楷体" panose="02010609060101010101" pitchFamily="49" charset="-122"/>
              </a:rPr>
              <a:t>的</a:t>
            </a:r>
            <a:r>
              <a:rPr lang="zh-CN" altLang="en-US" sz="4800" dirty="0" smtClean="0">
                <a:latin typeface="楷体" panose="02010609060101010101" pitchFamily="49" charset="-122"/>
                <a:ea typeface="楷体" panose="02010609060101010101" pitchFamily="49" charset="-122"/>
              </a:rPr>
              <a:t>基本原理</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837495" y="1676446"/>
            <a:ext cx="7163415" cy="4254428"/>
          </a:xfrm>
        </p:spPr>
        <p:txBody>
          <a:bodyPr/>
          <a:lstStyle/>
          <a:p>
            <a:pPr marL="342900" lvl="1" indent="-342900">
              <a:buSzPct val="90000"/>
              <a:buChar char="•"/>
            </a:pPr>
            <a:r>
              <a:rPr lang="en-US" altLang="zh-CN" sz="3600" dirty="0" smtClean="0">
                <a:latin typeface="微软雅黑" panose="020B0503020204020204" pitchFamily="34" charset="-122"/>
                <a:ea typeface="微软雅黑" panose="020B0503020204020204" pitchFamily="34" charset="-122"/>
              </a:rPr>
              <a:t>4. </a:t>
            </a:r>
            <a:r>
              <a:rPr lang="zh-CN" altLang="en-US" sz="3600" b="1" dirty="0" smtClean="0">
                <a:latin typeface="黑体" panose="02010609060101010101" pitchFamily="49" charset="-122"/>
                <a:ea typeface="黑体" panose="02010609060101010101" pitchFamily="49" charset="-122"/>
              </a:rPr>
              <a:t>虚拟内存</a:t>
            </a:r>
            <a:endParaRPr lang="en-US" altLang="zh-CN" sz="3600" b="1" dirty="0" smtClean="0">
              <a:latin typeface="黑体" panose="02010609060101010101" pitchFamily="49" charset="-122"/>
              <a:ea typeface="黑体" panose="02010609060101010101" pitchFamily="49" charset="-122"/>
            </a:endParaRPr>
          </a:p>
          <a:p>
            <a:pPr marL="742950" lvl="2" indent="-342900">
              <a:buSzPct val="90000"/>
            </a:pPr>
            <a:r>
              <a:rPr lang="zh-CN" altLang="en-US" dirty="0">
                <a:latin typeface="微软雅黑" panose="020B0503020204020204" pitchFamily="34" charset="-122"/>
                <a:ea typeface="微软雅黑" panose="020B0503020204020204" pitchFamily="34" charset="-122"/>
              </a:rPr>
              <a:t>操作系统用虚拟内存来动态管理运行时的交换文件。</a:t>
            </a:r>
            <a:endParaRPr lang="en-US" altLang="zh-CN" dirty="0">
              <a:latin typeface="微软雅黑" panose="020B0503020204020204" pitchFamily="34" charset="-122"/>
              <a:ea typeface="微软雅黑" panose="020B0503020204020204" pitchFamily="34" charset="-122"/>
            </a:endParaRPr>
          </a:p>
          <a:p>
            <a:pPr marL="742950" lvl="2" indent="-342900">
              <a:buSzPct val="90000"/>
            </a:pPr>
            <a:r>
              <a:rPr lang="zh-CN" altLang="en-US" dirty="0">
                <a:latin typeface="微软雅黑" panose="020B0503020204020204" pitchFamily="34" charset="-122"/>
                <a:ea typeface="微软雅黑" panose="020B0503020204020204" pitchFamily="34" charset="-122"/>
              </a:rPr>
              <a:t>为了提供比实际物理内存还多的内存容量， </a:t>
            </a:r>
            <a:r>
              <a:rPr lang="en-US" altLang="zh-CN" dirty="0">
                <a:latin typeface="微软雅黑" panose="020B0503020204020204" pitchFamily="34" charset="-122"/>
                <a:ea typeface="微软雅黑" panose="020B0503020204020204" pitchFamily="34" charset="-122"/>
              </a:rPr>
              <a:t>Windows</a:t>
            </a:r>
            <a:r>
              <a:rPr lang="zh-CN" altLang="en-US" dirty="0">
                <a:latin typeface="微软雅黑" panose="020B0503020204020204" pitchFamily="34" charset="-122"/>
                <a:ea typeface="微软雅黑" panose="020B0503020204020204" pitchFamily="34" charset="-122"/>
              </a:rPr>
              <a:t>操作系统占用了硬盘上的一部分空间作为虚拟内存。</a:t>
            </a:r>
            <a:endParaRPr lang="en-US" altLang="zh-CN" dirty="0">
              <a:latin typeface="微软雅黑" panose="020B0503020204020204" pitchFamily="34" charset="-122"/>
              <a:ea typeface="微软雅黑" panose="020B0503020204020204" pitchFamily="34" charset="-122"/>
            </a:endParaRPr>
          </a:p>
          <a:p>
            <a:pPr marL="742950" lvl="2" indent="-342900">
              <a:buSzPct val="90000"/>
            </a:pPr>
            <a:r>
              <a:rPr lang="zh-CN" altLang="en-US" dirty="0">
                <a:latin typeface="微软雅黑" panose="020B0503020204020204" pitchFamily="34" charset="-122"/>
                <a:ea typeface="微软雅黑" panose="020B0503020204020204" pitchFamily="34" charset="-122"/>
              </a:rPr>
              <a:t>控制面板中单击“系统”</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“高级系统设置” </a:t>
            </a:r>
            <a:r>
              <a:rPr lang="en-US" altLang="zh-CN" dirty="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“系统属性”。</a:t>
            </a:r>
            <a:endParaRPr lang="en-US" altLang="zh-CN" sz="3600" b="1"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1375906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2.2 </a:t>
            </a:r>
            <a:r>
              <a:rPr lang="zh-CN" altLang="en-US" sz="4800" dirty="0" smtClean="0">
                <a:latin typeface="楷体" panose="02010609060101010101" pitchFamily="49" charset="-122"/>
                <a:ea typeface="楷体" panose="02010609060101010101" pitchFamily="49" charset="-122"/>
              </a:rPr>
              <a:t>计算机</a:t>
            </a:r>
            <a:r>
              <a:rPr lang="zh-CN" altLang="en-US" sz="4800" dirty="0">
                <a:latin typeface="楷体" panose="02010609060101010101" pitchFamily="49" charset="-122"/>
                <a:ea typeface="楷体" panose="02010609060101010101" pitchFamily="49" charset="-122"/>
              </a:rPr>
              <a:t>的</a:t>
            </a:r>
            <a:r>
              <a:rPr lang="zh-CN" altLang="en-US" sz="4800" dirty="0" smtClean="0">
                <a:latin typeface="楷体" panose="02010609060101010101" pitchFamily="49" charset="-122"/>
                <a:ea typeface="楷体" panose="02010609060101010101" pitchFamily="49" charset="-122"/>
              </a:rPr>
              <a:t>基本原理</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837495" y="1676446"/>
            <a:ext cx="7163415" cy="4254428"/>
          </a:xfrm>
        </p:spPr>
        <p:txBody>
          <a:bodyPr/>
          <a:lstStyle/>
          <a:p>
            <a:pPr marL="342900" lvl="1" indent="-342900">
              <a:buSzPct val="90000"/>
              <a:buChar char="•"/>
            </a:pPr>
            <a:r>
              <a:rPr lang="en-US" altLang="zh-CN" sz="3600" b="1" dirty="0" smtClean="0">
                <a:latin typeface="黑体" panose="02010609060101010101" pitchFamily="49" charset="-122"/>
                <a:ea typeface="黑体" panose="02010609060101010101" pitchFamily="49" charset="-122"/>
              </a:rPr>
              <a:t>5. </a:t>
            </a:r>
            <a:r>
              <a:rPr lang="zh-CN" altLang="en-US" sz="3600" b="1" dirty="0" smtClean="0">
                <a:latin typeface="黑体" panose="02010609060101010101" pitchFamily="49" charset="-122"/>
                <a:ea typeface="黑体" panose="02010609060101010101" pitchFamily="49" charset="-122"/>
              </a:rPr>
              <a:t>外存</a:t>
            </a:r>
            <a:endParaRPr lang="en-US" altLang="zh-CN" sz="3600" b="1" dirty="0" smtClean="0">
              <a:latin typeface="黑体" panose="02010609060101010101" pitchFamily="49" charset="-122"/>
              <a:ea typeface="黑体" panose="02010609060101010101" pitchFamily="49" charset="-122"/>
            </a:endParaRPr>
          </a:p>
          <a:p>
            <a:pPr marL="1200150" lvl="3" indent="-342900">
              <a:buSzPct val="90000"/>
            </a:pPr>
            <a:r>
              <a:rPr lang="zh-CN" altLang="en-US" sz="2400" dirty="0">
                <a:latin typeface="微软雅黑" panose="020B0503020204020204" pitchFamily="34" charset="-122"/>
                <a:ea typeface="微软雅黑" panose="020B0503020204020204" pitchFamily="34" charset="-122"/>
              </a:rPr>
              <a:t> 磁盘</a:t>
            </a:r>
            <a:endParaRPr lang="en-US" altLang="zh-CN" sz="2400" dirty="0">
              <a:latin typeface="微软雅黑" panose="020B0503020204020204" pitchFamily="34" charset="-122"/>
              <a:ea typeface="微软雅黑" panose="020B0503020204020204" pitchFamily="34" charset="-122"/>
            </a:endParaRPr>
          </a:p>
          <a:p>
            <a:pPr marL="1200150" lvl="3" indent="-342900">
              <a:buSzPct val="90000"/>
            </a:pPr>
            <a:r>
              <a:rPr lang="zh-CN" altLang="en-US" sz="2400" dirty="0">
                <a:latin typeface="微软雅黑" panose="020B0503020204020204" pitchFamily="34" charset="-122"/>
                <a:ea typeface="微软雅黑" panose="020B0503020204020204" pitchFamily="34" charset="-122"/>
              </a:rPr>
              <a:t> 磁带</a:t>
            </a:r>
            <a:endParaRPr lang="en-US" altLang="zh-CN" sz="2400" dirty="0">
              <a:latin typeface="微软雅黑" panose="020B0503020204020204" pitchFamily="34" charset="-122"/>
              <a:ea typeface="微软雅黑" panose="020B0503020204020204" pitchFamily="34" charset="-122"/>
            </a:endParaRPr>
          </a:p>
          <a:p>
            <a:pPr marL="1200150" lvl="3" indent="-342900">
              <a:buSzPct val="90000"/>
            </a:pPr>
            <a:r>
              <a:rPr lang="zh-CN" altLang="en-US" sz="2400" dirty="0">
                <a:latin typeface="微软雅黑" panose="020B0503020204020204" pitchFamily="34" charset="-122"/>
                <a:ea typeface="微软雅黑" panose="020B0503020204020204" pitchFamily="34" charset="-122"/>
              </a:rPr>
              <a:t> 光盘</a:t>
            </a:r>
            <a:endParaRPr lang="en-US" altLang="zh-CN" sz="2400" dirty="0">
              <a:latin typeface="微软雅黑" panose="020B0503020204020204" pitchFamily="34" charset="-122"/>
              <a:ea typeface="微软雅黑" panose="020B0503020204020204" pitchFamily="34" charset="-122"/>
            </a:endParaRPr>
          </a:p>
          <a:p>
            <a:pPr marL="1200150" lvl="3" indent="-342900">
              <a:buSzPct val="90000"/>
            </a:pPr>
            <a:r>
              <a:rPr lang="zh-CN" altLang="en-US" sz="2400"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USB</a:t>
            </a:r>
            <a:r>
              <a:rPr lang="zh-CN" altLang="en-US" sz="2400" dirty="0">
                <a:latin typeface="微软雅黑" panose="020B0503020204020204" pitchFamily="34" charset="-122"/>
                <a:ea typeface="微软雅黑" panose="020B0503020204020204" pitchFamily="34" charset="-122"/>
              </a:rPr>
              <a:t>和 </a:t>
            </a:r>
            <a:r>
              <a:rPr lang="en-US" altLang="zh-CN" sz="2400" dirty="0">
                <a:latin typeface="微软雅黑" panose="020B0503020204020204" pitchFamily="34" charset="-122"/>
                <a:ea typeface="微软雅黑" panose="020B0503020204020204" pitchFamily="34" charset="-122"/>
              </a:rPr>
              <a:t>U</a:t>
            </a:r>
            <a:r>
              <a:rPr lang="zh-CN" altLang="en-US" sz="2400" dirty="0">
                <a:latin typeface="微软雅黑" panose="020B0503020204020204" pitchFamily="34" charset="-122"/>
                <a:ea typeface="微软雅黑" panose="020B0503020204020204" pitchFamily="34" charset="-122"/>
              </a:rPr>
              <a:t>盘</a:t>
            </a: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1375906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2.3 </a:t>
            </a:r>
            <a:r>
              <a:rPr lang="zh-CN" altLang="zh-CN" sz="4800" dirty="0">
                <a:latin typeface="楷体" panose="02010609060101010101" pitchFamily="49" charset="-122"/>
                <a:ea typeface="楷体" panose="02010609060101010101" pitchFamily="49" charset="-122"/>
              </a:rPr>
              <a:t>逻辑</a:t>
            </a:r>
            <a:r>
              <a:rPr lang="zh-CN" altLang="zh-CN" sz="4800" dirty="0" smtClean="0">
                <a:latin typeface="楷体" panose="02010609060101010101" pitchFamily="49" charset="-122"/>
                <a:ea typeface="楷体" panose="02010609060101010101" pitchFamily="49" charset="-122"/>
              </a:rPr>
              <a:t>代数</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254428"/>
          </a:xfrm>
        </p:spPr>
        <p:txBody>
          <a:bodyPr/>
          <a:lstStyle/>
          <a:p>
            <a:pPr>
              <a:buSzPct val="90000"/>
            </a:pPr>
            <a:r>
              <a:rPr lang="zh-CN" altLang="en-US" sz="3600" b="1" dirty="0" smtClean="0">
                <a:latin typeface="黑体" panose="02010609060101010101" pitchFamily="49" charset="-122"/>
                <a:ea typeface="黑体" panose="02010609060101010101" pitchFamily="49" charset="-122"/>
              </a:rPr>
              <a:t>一</a:t>
            </a:r>
            <a:r>
              <a:rPr lang="en-US" altLang="zh-CN" sz="3600" b="1" dirty="0" smtClean="0">
                <a:latin typeface="黑体" panose="02010609060101010101" pitchFamily="49" charset="-122"/>
                <a:ea typeface="黑体" panose="02010609060101010101" pitchFamily="49" charset="-122"/>
              </a:rPr>
              <a:t>. </a:t>
            </a:r>
            <a:r>
              <a:rPr lang="zh-CN" altLang="zh-CN" sz="3600" b="1" dirty="0" smtClean="0">
                <a:latin typeface="黑体" panose="02010609060101010101" pitchFamily="49" charset="-122"/>
                <a:ea typeface="黑体" panose="02010609060101010101" pitchFamily="49" charset="-122"/>
              </a:rPr>
              <a:t>逻辑代数</a:t>
            </a:r>
            <a:r>
              <a:rPr lang="zh-CN" altLang="en-US" sz="3600" b="1" dirty="0">
                <a:latin typeface="黑体" panose="02010609060101010101" pitchFamily="49" charset="-122"/>
                <a:ea typeface="黑体" panose="02010609060101010101" pitchFamily="49" charset="-122"/>
              </a:rPr>
              <a:t>的</a:t>
            </a:r>
            <a:r>
              <a:rPr lang="zh-CN" altLang="en-US" sz="3600" b="1" dirty="0" smtClean="0">
                <a:latin typeface="黑体" panose="02010609060101010101" pitchFamily="49" charset="-122"/>
                <a:ea typeface="黑体" panose="02010609060101010101" pitchFamily="49" charset="-122"/>
              </a:rPr>
              <a:t>概念</a:t>
            </a:r>
            <a:endParaRPr lang="en-US" altLang="zh-CN" sz="1600" dirty="0" smtClean="0">
              <a:ea typeface="宋体" panose="02010600030101010101" pitchFamily="2" charset="-122"/>
            </a:endParaRPr>
          </a:p>
          <a:p>
            <a:pPr marL="342900" lvl="1" indent="-342900">
              <a:buSzPct val="90000"/>
              <a:buChar char="•"/>
            </a:pPr>
            <a:r>
              <a:rPr lang="zh-CN" altLang="en-US" sz="3600" b="1" dirty="0">
                <a:latin typeface="黑体" panose="02010609060101010101" pitchFamily="49" charset="-122"/>
                <a:ea typeface="黑体" panose="02010609060101010101" pitchFamily="49" charset="-122"/>
              </a:rPr>
              <a:t>二</a:t>
            </a:r>
            <a:r>
              <a:rPr lang="en-US" altLang="zh-CN" sz="3600" b="1" dirty="0">
                <a:latin typeface="黑体" panose="02010609060101010101" pitchFamily="49" charset="-122"/>
                <a:ea typeface="黑体" panose="02010609060101010101" pitchFamily="49" charset="-122"/>
              </a:rPr>
              <a:t>. </a:t>
            </a:r>
            <a:r>
              <a:rPr lang="zh-CN" altLang="zh-CN" sz="3600" b="1" dirty="0">
                <a:latin typeface="黑体" panose="02010609060101010101" pitchFamily="49" charset="-122"/>
                <a:ea typeface="黑体" panose="02010609060101010101" pitchFamily="49" charset="-122"/>
              </a:rPr>
              <a:t>数制及其转换</a:t>
            </a:r>
          </a:p>
          <a:p>
            <a:pPr lvl="2"/>
            <a:r>
              <a:rPr lang="zh-CN" altLang="zh-CN" dirty="0"/>
              <a:t>（</a:t>
            </a:r>
            <a:r>
              <a:rPr lang="en-US" altLang="zh-CN" dirty="0"/>
              <a:t>1</a:t>
            </a:r>
            <a:r>
              <a:rPr lang="zh-CN" altLang="zh-CN" dirty="0"/>
              <a:t>）</a:t>
            </a:r>
            <a:r>
              <a:rPr lang="en-US" altLang="zh-CN" dirty="0"/>
              <a:t>R</a:t>
            </a:r>
            <a:r>
              <a:rPr lang="zh-CN" altLang="zh-CN" dirty="0"/>
              <a:t>进制数转换成</a:t>
            </a:r>
            <a:r>
              <a:rPr lang="zh-CN" altLang="zh-CN" dirty="0" smtClean="0"/>
              <a:t>十进制数</a:t>
            </a:r>
            <a:endParaRPr lang="en-US" altLang="zh-CN" dirty="0" smtClean="0"/>
          </a:p>
          <a:p>
            <a:pPr lvl="2"/>
            <a:r>
              <a:rPr lang="zh-CN" altLang="zh-CN" dirty="0"/>
              <a:t>（</a:t>
            </a:r>
            <a:r>
              <a:rPr lang="en-US" altLang="zh-CN" dirty="0"/>
              <a:t>2</a:t>
            </a:r>
            <a:r>
              <a:rPr lang="zh-CN" altLang="zh-CN" dirty="0"/>
              <a:t>）十进制数转换成</a:t>
            </a:r>
            <a:r>
              <a:rPr lang="en-US" altLang="zh-CN" dirty="0"/>
              <a:t>R</a:t>
            </a:r>
            <a:r>
              <a:rPr lang="zh-CN" altLang="zh-CN" dirty="0"/>
              <a:t>进制数</a:t>
            </a:r>
          </a:p>
          <a:p>
            <a:pPr lvl="2"/>
            <a:r>
              <a:rPr lang="zh-CN" altLang="zh-CN" dirty="0"/>
              <a:t>（</a:t>
            </a:r>
            <a:r>
              <a:rPr lang="en-US" altLang="zh-CN" dirty="0"/>
              <a:t>3</a:t>
            </a:r>
            <a:r>
              <a:rPr lang="zh-CN" altLang="zh-CN" dirty="0"/>
              <a:t>）二、八、十六进制数的相互转换</a:t>
            </a:r>
          </a:p>
          <a:p>
            <a:pPr marL="1371600" lvl="3" indent="0">
              <a:buNone/>
            </a:pPr>
            <a:r>
              <a:rPr lang="zh-CN" altLang="zh-CN" sz="1800" dirty="0"/>
              <a:t>① 八进制数转换成</a:t>
            </a:r>
            <a:r>
              <a:rPr lang="zh-CN" altLang="zh-CN" sz="1800" dirty="0" smtClean="0"/>
              <a:t>二进制数</a:t>
            </a:r>
            <a:endParaRPr lang="en-US" altLang="zh-CN" sz="1800" dirty="0" smtClean="0"/>
          </a:p>
          <a:p>
            <a:pPr marL="1371600" lvl="3" indent="0">
              <a:buNone/>
            </a:pPr>
            <a:r>
              <a:rPr lang="zh-CN" altLang="zh-CN" sz="1800" dirty="0"/>
              <a:t>② 十六进制数转换成二进制数</a:t>
            </a:r>
          </a:p>
          <a:p>
            <a:pPr marL="1371600" lvl="3" indent="0">
              <a:buNone/>
            </a:pPr>
            <a:r>
              <a:rPr lang="zh-CN" altLang="zh-CN" sz="1800" dirty="0"/>
              <a:t>③ 二进制数转换成</a:t>
            </a:r>
            <a:r>
              <a:rPr lang="zh-CN" altLang="zh-CN" sz="1800" dirty="0" smtClean="0"/>
              <a:t>八进制数</a:t>
            </a:r>
            <a:endParaRPr lang="en-US" altLang="zh-CN" sz="1800" dirty="0" smtClean="0"/>
          </a:p>
          <a:p>
            <a:pPr marL="1371600" lvl="3" indent="0">
              <a:buNone/>
            </a:pPr>
            <a:r>
              <a:rPr lang="zh-CN" altLang="zh-CN" sz="1800" dirty="0"/>
              <a:t>④ 二进制数转换成十六进制数</a:t>
            </a:r>
          </a:p>
          <a:p>
            <a:pPr marL="1371600" lvl="3" indent="0">
              <a:buNone/>
            </a:pPr>
            <a:endParaRPr lang="zh-CN" altLang="zh-CN" sz="1800" dirty="0"/>
          </a:p>
          <a:p>
            <a:pPr lvl="2"/>
            <a:endParaRPr lang="en-US" altLang="zh-CN" sz="2000"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3777917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2.3 </a:t>
            </a:r>
            <a:r>
              <a:rPr lang="zh-CN" altLang="zh-CN" sz="4800" dirty="0">
                <a:latin typeface="楷体" panose="02010609060101010101" pitchFamily="49" charset="-122"/>
                <a:ea typeface="楷体" panose="02010609060101010101" pitchFamily="49" charset="-122"/>
              </a:rPr>
              <a:t>逻辑</a:t>
            </a:r>
            <a:r>
              <a:rPr lang="zh-CN" altLang="zh-CN" sz="4800" dirty="0" smtClean="0">
                <a:latin typeface="楷体" panose="02010609060101010101" pitchFamily="49" charset="-122"/>
                <a:ea typeface="楷体" panose="02010609060101010101" pitchFamily="49" charset="-122"/>
              </a:rPr>
              <a:t>代数</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254428"/>
          </a:xfrm>
        </p:spPr>
        <p:txBody>
          <a:bodyPr/>
          <a:lstStyle/>
          <a:p>
            <a:pPr>
              <a:buSzPct val="90000"/>
            </a:pPr>
            <a:r>
              <a:rPr lang="zh-CN" altLang="en-US" sz="3600" b="1" dirty="0" smtClean="0">
                <a:latin typeface="黑体" panose="02010609060101010101" pitchFamily="49" charset="-122"/>
                <a:ea typeface="黑体" panose="02010609060101010101" pitchFamily="49" charset="-122"/>
              </a:rPr>
              <a:t>三</a:t>
            </a:r>
            <a:r>
              <a:rPr lang="en-US" altLang="zh-CN" sz="3600" b="1" dirty="0" smtClean="0">
                <a:latin typeface="黑体" panose="02010609060101010101" pitchFamily="49" charset="-122"/>
                <a:ea typeface="黑体" panose="02010609060101010101" pitchFamily="49" charset="-122"/>
              </a:rPr>
              <a:t>.</a:t>
            </a:r>
            <a:r>
              <a:rPr lang="zh-CN" altLang="zh-CN" sz="3600" b="1" dirty="0" smtClean="0">
                <a:latin typeface="黑体" panose="02010609060101010101" pitchFamily="49" charset="-122"/>
                <a:ea typeface="黑体" panose="02010609060101010101" pitchFamily="49" charset="-122"/>
              </a:rPr>
              <a:t>逻辑</a:t>
            </a:r>
            <a:r>
              <a:rPr lang="zh-CN" altLang="en-US" sz="3600" b="1" dirty="0" smtClean="0">
                <a:latin typeface="黑体" panose="02010609060101010101" pitchFamily="49" charset="-122"/>
                <a:ea typeface="黑体" panose="02010609060101010101" pitchFamily="49" charset="-122"/>
              </a:rPr>
              <a:t>运算</a:t>
            </a:r>
            <a:endParaRPr lang="en-US" altLang="zh-CN" sz="3600" b="1" dirty="0" smtClean="0">
              <a:latin typeface="黑体" panose="02010609060101010101" pitchFamily="49" charset="-122"/>
              <a:ea typeface="黑体" panose="02010609060101010101" pitchFamily="49" charset="-122"/>
            </a:endParaRPr>
          </a:p>
          <a:p>
            <a:pPr>
              <a:buSzPct val="90000"/>
            </a:pPr>
            <a:r>
              <a:rPr lang="en-US" altLang="zh-CN" sz="3600" b="1" dirty="0">
                <a:latin typeface="黑体" panose="02010609060101010101" pitchFamily="49" charset="-122"/>
                <a:ea typeface="黑体" panose="02010609060101010101" pitchFamily="49" charset="-122"/>
              </a:rPr>
              <a:t>1. </a:t>
            </a:r>
            <a:r>
              <a:rPr lang="zh-CN" altLang="zh-CN" sz="3600" b="1" dirty="0">
                <a:latin typeface="黑体" panose="02010609060101010101" pitchFamily="49" charset="-122"/>
                <a:ea typeface="黑体" panose="02010609060101010101" pitchFamily="49" charset="-122"/>
              </a:rPr>
              <a:t>逻辑运算</a:t>
            </a:r>
            <a:r>
              <a:rPr lang="zh-CN" altLang="en-US" sz="3600" b="1" dirty="0">
                <a:latin typeface="黑体" panose="02010609060101010101" pitchFamily="49" charset="-122"/>
                <a:ea typeface="黑体" panose="02010609060101010101" pitchFamily="49" charset="-122"/>
              </a:rPr>
              <a:t>的分类</a:t>
            </a:r>
            <a:endParaRPr lang="en-US" altLang="zh-CN" sz="3600" b="1" dirty="0">
              <a:latin typeface="黑体" panose="02010609060101010101" pitchFamily="49" charset="-122"/>
              <a:ea typeface="黑体" panose="02010609060101010101" pitchFamily="49" charset="-122"/>
            </a:endParaRPr>
          </a:p>
          <a:p>
            <a:pPr lvl="2"/>
            <a:r>
              <a:rPr lang="zh-CN" altLang="zh-CN" sz="2000" b="1" dirty="0"/>
              <a:t>（</a:t>
            </a:r>
            <a:r>
              <a:rPr lang="en-US" altLang="zh-CN" sz="2000" b="1" dirty="0"/>
              <a:t>1</a:t>
            </a:r>
            <a:r>
              <a:rPr lang="zh-CN" altLang="zh-CN" sz="2000" b="1" dirty="0"/>
              <a:t>）逻辑加法（“或”运算</a:t>
            </a:r>
            <a:r>
              <a:rPr lang="zh-CN" altLang="zh-CN" sz="2000" b="1" dirty="0" smtClean="0"/>
              <a:t>）</a:t>
            </a:r>
            <a:endParaRPr lang="en-US" altLang="zh-CN" sz="2000" b="1" dirty="0" smtClean="0"/>
          </a:p>
          <a:p>
            <a:pPr lvl="2"/>
            <a:r>
              <a:rPr lang="zh-CN" altLang="zh-CN" sz="2000" b="1" dirty="0"/>
              <a:t>（</a:t>
            </a:r>
            <a:r>
              <a:rPr lang="en-US" altLang="zh-CN" sz="2000" b="1" dirty="0"/>
              <a:t>2</a:t>
            </a:r>
            <a:r>
              <a:rPr lang="zh-CN" altLang="zh-CN" sz="2000" b="1" dirty="0"/>
              <a:t>）逻辑乘法（“与”运算</a:t>
            </a:r>
            <a:r>
              <a:rPr lang="zh-CN" altLang="zh-CN" sz="2000" b="1" dirty="0" smtClean="0"/>
              <a:t>）</a:t>
            </a:r>
            <a:endParaRPr lang="en-US" altLang="zh-CN" sz="2000" b="1" dirty="0" smtClean="0"/>
          </a:p>
          <a:p>
            <a:pPr lvl="2"/>
            <a:r>
              <a:rPr lang="zh-CN" altLang="zh-CN" sz="2000" b="1" dirty="0"/>
              <a:t>（</a:t>
            </a:r>
            <a:r>
              <a:rPr lang="en-US" altLang="zh-CN" sz="2000" b="1" dirty="0"/>
              <a:t>3</a:t>
            </a:r>
            <a:r>
              <a:rPr lang="zh-CN" altLang="zh-CN" sz="2000" b="1" dirty="0"/>
              <a:t>）逻辑否定（“非”运算）</a:t>
            </a:r>
          </a:p>
          <a:p>
            <a:pPr lvl="2"/>
            <a:r>
              <a:rPr lang="zh-CN" altLang="zh-CN" sz="2000" b="1" dirty="0" smtClean="0"/>
              <a:t>（</a:t>
            </a:r>
            <a:r>
              <a:rPr lang="en-US" altLang="zh-CN" sz="2000" b="1" dirty="0"/>
              <a:t>4</a:t>
            </a:r>
            <a:r>
              <a:rPr lang="zh-CN" altLang="zh-CN" sz="2000" b="1" dirty="0"/>
              <a:t>）异或逻辑运算（半加运算）</a:t>
            </a:r>
          </a:p>
          <a:p>
            <a:pPr lvl="2"/>
            <a:endParaRPr lang="en-US" altLang="zh-CN" sz="2000"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41963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2.3 </a:t>
            </a:r>
            <a:r>
              <a:rPr lang="zh-CN" altLang="zh-CN" sz="4800" dirty="0">
                <a:latin typeface="楷体" panose="02010609060101010101" pitchFamily="49" charset="-122"/>
                <a:ea typeface="楷体" panose="02010609060101010101" pitchFamily="49" charset="-122"/>
              </a:rPr>
              <a:t>逻辑</a:t>
            </a:r>
            <a:r>
              <a:rPr lang="zh-CN" altLang="zh-CN" sz="4800" dirty="0" smtClean="0">
                <a:latin typeface="楷体" panose="02010609060101010101" pitchFamily="49" charset="-122"/>
                <a:ea typeface="楷体" panose="02010609060101010101" pitchFamily="49" charset="-122"/>
              </a:rPr>
              <a:t>代数</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254428"/>
          </a:xfrm>
        </p:spPr>
        <p:txBody>
          <a:bodyPr/>
          <a:lstStyle/>
          <a:p>
            <a:pPr marL="342900" lvl="2" indent="-342900">
              <a:buSzPct val="90000"/>
            </a:pPr>
            <a:r>
              <a:rPr lang="en-US" altLang="zh-CN" sz="3600" b="1" dirty="0" smtClean="0">
                <a:latin typeface="黑体" panose="02010609060101010101" pitchFamily="49" charset="-122"/>
                <a:ea typeface="黑体" panose="02010609060101010101" pitchFamily="49" charset="-122"/>
              </a:rPr>
              <a:t>2. </a:t>
            </a:r>
            <a:r>
              <a:rPr lang="zh-CN" altLang="zh-CN" sz="3600" b="1" dirty="0" smtClean="0">
                <a:latin typeface="黑体" panose="02010609060101010101" pitchFamily="49" charset="-122"/>
                <a:ea typeface="黑体" panose="02010609060101010101" pitchFamily="49" charset="-122"/>
              </a:rPr>
              <a:t>逻辑运算</a:t>
            </a:r>
            <a:r>
              <a:rPr lang="zh-CN" altLang="zh-CN" sz="3600" b="1" dirty="0">
                <a:latin typeface="黑体" panose="02010609060101010101" pitchFamily="49" charset="-122"/>
                <a:ea typeface="黑体" panose="02010609060101010101" pitchFamily="49" charset="-122"/>
              </a:rPr>
              <a:t>的</a:t>
            </a:r>
            <a:r>
              <a:rPr lang="zh-CN" altLang="zh-CN" sz="3600" b="1" dirty="0" smtClean="0">
                <a:latin typeface="黑体" panose="02010609060101010101" pitchFamily="49" charset="-122"/>
                <a:ea typeface="黑体" panose="02010609060101010101" pitchFamily="49" charset="-122"/>
              </a:rPr>
              <a:t>应用</a:t>
            </a:r>
            <a:endParaRPr lang="en-US" altLang="zh-CN" sz="3600" b="1" dirty="0" smtClean="0">
              <a:latin typeface="黑体" panose="02010609060101010101" pitchFamily="49" charset="-122"/>
              <a:ea typeface="黑体" panose="02010609060101010101" pitchFamily="49" charset="-122"/>
            </a:endParaRPr>
          </a:p>
          <a:p>
            <a:pPr marL="800100" lvl="3" indent="-342900">
              <a:buSzPct val="90000"/>
            </a:pPr>
            <a:r>
              <a:rPr lang="zh-CN" altLang="en-US" sz="2400" dirty="0">
                <a:latin typeface="微软雅黑" panose="020B0503020204020204" pitchFamily="34" charset="-122"/>
                <a:ea typeface="微软雅黑" panose="020B0503020204020204" pitchFamily="34" charset="-122"/>
              </a:rPr>
              <a:t>利用与运算实现按位测试</a:t>
            </a:r>
            <a:endParaRPr lang="en-US" altLang="zh-CN" sz="2400" dirty="0">
              <a:latin typeface="微软雅黑" panose="020B0503020204020204" pitchFamily="34" charset="-122"/>
              <a:ea typeface="微软雅黑" panose="020B0503020204020204" pitchFamily="34" charset="-122"/>
            </a:endParaRPr>
          </a:p>
          <a:p>
            <a:pPr marL="800100" lvl="3" indent="-342900">
              <a:buSzPct val="90000"/>
            </a:pPr>
            <a:r>
              <a:rPr lang="zh-CN" altLang="en-US" sz="2400" dirty="0">
                <a:latin typeface="微软雅黑" panose="020B0503020204020204" pitchFamily="34" charset="-122"/>
                <a:ea typeface="微软雅黑" panose="020B0503020204020204" pitchFamily="34" charset="-122"/>
              </a:rPr>
              <a:t>利用与运算实现按位分离</a:t>
            </a:r>
            <a:endParaRPr lang="en-US" altLang="zh-CN" sz="2400" dirty="0">
              <a:latin typeface="微软雅黑" panose="020B0503020204020204" pitchFamily="34" charset="-122"/>
              <a:ea typeface="微软雅黑" panose="020B0503020204020204" pitchFamily="34" charset="-122"/>
            </a:endParaRPr>
          </a:p>
          <a:p>
            <a:pPr marL="800100" lvl="3" indent="-342900">
              <a:buSzPct val="90000"/>
            </a:pPr>
            <a:r>
              <a:rPr lang="zh-CN" altLang="en-US" sz="2400" dirty="0">
                <a:latin typeface="微软雅黑" panose="020B0503020204020204" pitchFamily="34" charset="-122"/>
                <a:ea typeface="微软雅黑" panose="020B0503020204020204" pitchFamily="34" charset="-122"/>
              </a:rPr>
              <a:t>利用与运算实现按位清除</a:t>
            </a:r>
            <a:endParaRPr lang="en-US" altLang="zh-CN" sz="2400" dirty="0">
              <a:latin typeface="微软雅黑" panose="020B0503020204020204" pitchFamily="34" charset="-122"/>
              <a:ea typeface="微软雅黑" panose="020B0503020204020204" pitchFamily="34" charset="-122"/>
            </a:endParaRPr>
          </a:p>
          <a:p>
            <a:pPr marL="800100" lvl="3" indent="-342900">
              <a:buSzPct val="90000"/>
            </a:pPr>
            <a:r>
              <a:rPr lang="zh-CN" altLang="en-US" sz="2400" dirty="0">
                <a:latin typeface="微软雅黑" panose="020B0503020204020204" pitchFamily="34" charset="-122"/>
                <a:ea typeface="微软雅黑" panose="020B0503020204020204" pitchFamily="34" charset="-122"/>
              </a:rPr>
              <a:t>利用或运算实现按位设置</a:t>
            </a:r>
            <a:endParaRPr lang="en-US" altLang="zh-CN" sz="2400" dirty="0">
              <a:latin typeface="微软雅黑" panose="020B0503020204020204" pitchFamily="34" charset="-122"/>
              <a:ea typeface="微软雅黑" panose="020B0503020204020204" pitchFamily="34" charset="-122"/>
            </a:endParaRPr>
          </a:p>
          <a:p>
            <a:pPr marL="800100" lvl="3" indent="-342900">
              <a:buSzPct val="90000"/>
            </a:pPr>
            <a:r>
              <a:rPr lang="zh-CN" altLang="en-US" sz="2400" dirty="0">
                <a:latin typeface="微软雅黑" panose="020B0503020204020204" pitchFamily="34" charset="-122"/>
                <a:ea typeface="微软雅黑" panose="020B0503020204020204" pitchFamily="34" charset="-122"/>
              </a:rPr>
              <a:t>利用异或运算实现按位修改</a:t>
            </a:r>
            <a:endParaRPr lang="en-US" altLang="zh-CN" sz="2400" dirty="0">
              <a:latin typeface="微软雅黑" panose="020B0503020204020204" pitchFamily="34" charset="-122"/>
              <a:ea typeface="微软雅黑" panose="020B0503020204020204" pitchFamily="34" charset="-122"/>
            </a:endParaRPr>
          </a:p>
          <a:p>
            <a:pPr marL="800100" lvl="3" indent="-342900">
              <a:buSzPct val="90000"/>
            </a:pPr>
            <a:r>
              <a:rPr lang="zh-CN" altLang="en-US" sz="2400" dirty="0">
                <a:latin typeface="微软雅黑" panose="020B0503020204020204" pitchFamily="34" charset="-122"/>
                <a:ea typeface="微软雅黑" panose="020B0503020204020204" pitchFamily="34" charset="-122"/>
              </a:rPr>
              <a:t>利用异或运算实现判符合</a:t>
            </a:r>
            <a:endParaRPr lang="en-US" altLang="zh-CN" sz="2400" dirty="0">
              <a:latin typeface="微软雅黑" panose="020B0503020204020204" pitchFamily="34" charset="-122"/>
              <a:ea typeface="微软雅黑" panose="020B0503020204020204" pitchFamily="34" charset="-122"/>
            </a:endParaRPr>
          </a:p>
          <a:p>
            <a:pPr marL="800100" lvl="3" indent="-342900">
              <a:buSzPct val="90000"/>
            </a:pPr>
            <a:r>
              <a:rPr lang="zh-CN" altLang="en-US" sz="2400" dirty="0">
                <a:latin typeface="微软雅黑" panose="020B0503020204020204" pitchFamily="34" charset="-122"/>
                <a:ea typeface="微软雅黑" panose="020B0503020204020204" pitchFamily="34" charset="-122"/>
              </a:rPr>
              <a:t>利用与运算和或运算实现插入</a:t>
            </a:r>
            <a:endParaRPr lang="zh-CN" altLang="zh-CN" sz="2400" dirty="0">
              <a:latin typeface="微软雅黑" panose="020B0503020204020204" pitchFamily="34" charset="-122"/>
              <a:ea typeface="微软雅黑" panose="020B0503020204020204" pitchFamily="34" charset="-122"/>
            </a:endParaRPr>
          </a:p>
          <a:p>
            <a:pPr lvl="2"/>
            <a:endParaRPr lang="zh-CN" altLang="zh-CN" sz="2000" b="1" dirty="0"/>
          </a:p>
          <a:p>
            <a:pPr marL="1371600" lvl="3" indent="0">
              <a:buNone/>
            </a:pPr>
            <a:endParaRPr lang="zh-CN" altLang="zh-CN" sz="1800" dirty="0"/>
          </a:p>
          <a:p>
            <a:pPr lvl="2"/>
            <a:endParaRPr lang="en-US" altLang="zh-CN" sz="2000"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46061380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2.4 </a:t>
            </a:r>
            <a:r>
              <a:rPr lang="zh-CN" altLang="zh-CN" sz="4800" dirty="0" smtClean="0">
                <a:latin typeface="楷体" panose="02010609060101010101" pitchFamily="49" charset="-122"/>
                <a:ea typeface="楷体" panose="02010609060101010101" pitchFamily="49" charset="-122"/>
              </a:rPr>
              <a:t>嵌入式计算机系统</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254428"/>
          </a:xfrm>
        </p:spPr>
        <p:txBody>
          <a:bodyPr/>
          <a:lstStyle/>
          <a:p>
            <a:pPr>
              <a:buSzPct val="90000"/>
            </a:pPr>
            <a:r>
              <a:rPr lang="zh-CN" altLang="en-US" sz="3600" b="1" dirty="0" smtClean="0">
                <a:latin typeface="黑体" panose="02010609060101010101" pitchFamily="49" charset="-122"/>
                <a:ea typeface="黑体" panose="02010609060101010101" pitchFamily="49" charset="-122"/>
              </a:rPr>
              <a:t>一</a:t>
            </a:r>
            <a:r>
              <a:rPr lang="en-US" altLang="zh-CN" sz="3600" b="1" dirty="0" smtClean="0">
                <a:latin typeface="黑体" panose="02010609060101010101" pitchFamily="49" charset="-122"/>
                <a:ea typeface="黑体" panose="02010609060101010101" pitchFamily="49" charset="-122"/>
              </a:rPr>
              <a:t>.</a:t>
            </a:r>
            <a:r>
              <a:rPr lang="zh-CN" altLang="en-US" sz="3600" b="1" dirty="0">
                <a:latin typeface="黑体" panose="02010609060101010101" pitchFamily="49" charset="-122"/>
                <a:ea typeface="黑体" panose="02010609060101010101" pitchFamily="49" charset="-122"/>
              </a:rPr>
              <a:t>嵌入式</a:t>
            </a:r>
            <a:r>
              <a:rPr lang="zh-CN" altLang="en-US" sz="3600" b="1" dirty="0" smtClean="0">
                <a:latin typeface="黑体" panose="02010609060101010101" pitchFamily="49" charset="-122"/>
                <a:ea typeface="黑体" panose="02010609060101010101" pitchFamily="49" charset="-122"/>
              </a:rPr>
              <a:t>系统概述</a:t>
            </a:r>
            <a:endParaRPr lang="en-US" altLang="zh-CN" sz="3600" b="1" dirty="0">
              <a:latin typeface="黑体" panose="02010609060101010101" pitchFamily="49" charset="-122"/>
              <a:ea typeface="黑体" panose="02010609060101010101" pitchFamily="49" charset="-122"/>
            </a:endParaRPr>
          </a:p>
          <a:p>
            <a:pPr lvl="1"/>
            <a:endParaRPr lang="en-US" altLang="zh-CN" sz="1600" dirty="0" smtClean="0">
              <a:ea typeface="宋体" panose="02010600030101010101" pitchFamily="2" charset="-122"/>
            </a:endParaRPr>
          </a:p>
          <a:p>
            <a:pPr marL="342900" lvl="1" indent="-342900">
              <a:buSzPct val="90000"/>
              <a:buChar char="•"/>
            </a:pPr>
            <a:r>
              <a:rPr lang="en-US" altLang="zh-CN" sz="3600" b="1" dirty="0">
                <a:latin typeface="黑体" panose="02010609060101010101" pitchFamily="49" charset="-122"/>
                <a:ea typeface="黑体" panose="02010609060101010101" pitchFamily="49" charset="-122"/>
              </a:rPr>
              <a:t>1. </a:t>
            </a:r>
            <a:r>
              <a:rPr lang="zh-CN" altLang="zh-CN" sz="3600" b="1" dirty="0">
                <a:latin typeface="黑体" panose="02010609060101010101" pitchFamily="49" charset="-122"/>
                <a:ea typeface="黑体" panose="02010609060101010101" pitchFamily="49" charset="-122"/>
              </a:rPr>
              <a:t>嵌入式系统的定义</a:t>
            </a:r>
            <a:endParaRPr lang="en-US" altLang="zh-CN" sz="3600" b="1" dirty="0">
              <a:latin typeface="黑体" panose="02010609060101010101" pitchFamily="49" charset="-122"/>
              <a:ea typeface="黑体" panose="02010609060101010101" pitchFamily="49" charset="-122"/>
            </a:endParaRPr>
          </a:p>
          <a:p>
            <a:pPr lvl="2"/>
            <a:r>
              <a:rPr lang="zh-CN" altLang="zh-CN" dirty="0"/>
              <a:t>嵌入式系统是以应用为中心，以计算机技术为基础，软件和硬件可裁剪，适合于应用系统对功能、可靠性、成本、体积、功耗严格要求的专用计算机系统</a:t>
            </a:r>
            <a:r>
              <a:rPr lang="zh-CN" altLang="zh-CN" dirty="0" smtClean="0"/>
              <a:t>。</a:t>
            </a:r>
            <a:endParaRPr lang="en-US" altLang="zh-CN" dirty="0" smtClean="0"/>
          </a:p>
        </p:txBody>
      </p:sp>
    </p:spTree>
    <p:extLst>
      <p:ext uri="{BB962C8B-B14F-4D97-AF65-F5344CB8AC3E}">
        <p14:creationId xmlns:p14="http://schemas.microsoft.com/office/powerpoint/2010/main" val="303777917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2.4 </a:t>
            </a:r>
            <a:r>
              <a:rPr lang="zh-CN" altLang="zh-CN" sz="4800" dirty="0" smtClean="0">
                <a:latin typeface="楷体" panose="02010609060101010101" pitchFamily="49" charset="-122"/>
                <a:ea typeface="楷体" panose="02010609060101010101" pitchFamily="49" charset="-122"/>
              </a:rPr>
              <a:t>嵌入式计算机系统</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254428"/>
          </a:xfrm>
        </p:spPr>
        <p:txBody>
          <a:bodyPr/>
          <a:lstStyle/>
          <a:p>
            <a:pPr marL="342900" lvl="1" indent="-342900">
              <a:buSzPct val="90000"/>
              <a:buChar char="•"/>
            </a:pPr>
            <a:r>
              <a:rPr lang="en-US" altLang="zh-CN" sz="3600" b="1" dirty="0" smtClean="0">
                <a:latin typeface="黑体" panose="02010609060101010101" pitchFamily="49" charset="-122"/>
                <a:ea typeface="黑体" panose="02010609060101010101" pitchFamily="49" charset="-122"/>
              </a:rPr>
              <a:t>2. </a:t>
            </a:r>
            <a:r>
              <a:rPr lang="zh-CN" altLang="zh-CN" sz="3600" b="1" dirty="0" smtClean="0">
                <a:latin typeface="黑体" panose="02010609060101010101" pitchFamily="49" charset="-122"/>
                <a:ea typeface="黑体" panose="02010609060101010101" pitchFamily="49" charset="-122"/>
              </a:rPr>
              <a:t>嵌入式</a:t>
            </a:r>
            <a:r>
              <a:rPr lang="zh-CN" altLang="zh-CN" sz="3600" b="1" dirty="0">
                <a:latin typeface="黑体" panose="02010609060101010101" pitchFamily="49" charset="-122"/>
                <a:ea typeface="黑体" panose="02010609060101010101" pitchFamily="49" charset="-122"/>
              </a:rPr>
              <a:t>系统的</a:t>
            </a:r>
            <a:r>
              <a:rPr lang="zh-CN" altLang="zh-CN" sz="3600" b="1" dirty="0" smtClean="0">
                <a:latin typeface="黑体" panose="02010609060101010101" pitchFamily="49" charset="-122"/>
                <a:ea typeface="黑体" panose="02010609060101010101" pitchFamily="49" charset="-122"/>
              </a:rPr>
              <a:t>发展</a:t>
            </a:r>
            <a:endParaRPr lang="en-US" altLang="zh-CN" sz="3600" b="1" dirty="0" smtClean="0">
              <a:latin typeface="黑体" panose="02010609060101010101" pitchFamily="49" charset="-122"/>
              <a:ea typeface="黑体" panose="02010609060101010101" pitchFamily="49" charset="-122"/>
            </a:endParaRPr>
          </a:p>
          <a:p>
            <a:pPr marL="342900" lvl="1" indent="-342900">
              <a:buSzPct val="90000"/>
              <a:buChar char="•"/>
            </a:pPr>
            <a:r>
              <a:rPr lang="zh-CN" altLang="en-US" sz="2400" dirty="0">
                <a:latin typeface="微软雅黑" panose="020B0503020204020204" pitchFamily="34" charset="-122"/>
                <a:ea typeface="微软雅黑" panose="020B0503020204020204" pitchFamily="34" charset="-122"/>
              </a:rPr>
              <a:t>第一阶段：以单芯片为核心的可编程控制器形式的系统。</a:t>
            </a:r>
            <a:endParaRPr lang="en-US" altLang="zh-CN" sz="2400" dirty="0">
              <a:latin typeface="微软雅黑" panose="020B0503020204020204" pitchFamily="34" charset="-122"/>
              <a:ea typeface="微软雅黑" panose="020B0503020204020204" pitchFamily="34" charset="-122"/>
            </a:endParaRPr>
          </a:p>
          <a:p>
            <a:pPr marL="342900" lvl="1" indent="-342900">
              <a:buSzPct val="90000"/>
              <a:buChar char="•"/>
            </a:pPr>
            <a:r>
              <a:rPr lang="zh-CN" altLang="en-US" sz="2400" dirty="0">
                <a:latin typeface="微软雅黑" panose="020B0503020204020204" pitchFamily="34" charset="-122"/>
                <a:ea typeface="微软雅黑" panose="020B0503020204020204" pitchFamily="34" charset="-122"/>
              </a:rPr>
              <a:t>第二阶段：以嵌入式微处理器 （嵌入式 </a:t>
            </a:r>
            <a:r>
              <a:rPr lang="en-US" altLang="zh-CN" sz="2400" dirty="0">
                <a:latin typeface="微软雅黑" panose="020B0503020204020204" pitchFamily="34" charset="-122"/>
                <a:ea typeface="微软雅黑" panose="020B0503020204020204" pitchFamily="34" charset="-122"/>
              </a:rPr>
              <a:t>CPU</a:t>
            </a:r>
            <a:r>
              <a:rPr lang="zh-CN" altLang="en-US" sz="2400" dirty="0">
                <a:latin typeface="微软雅黑" panose="020B0503020204020204" pitchFamily="34" charset="-122"/>
                <a:ea typeface="微软雅黑" panose="020B0503020204020204" pitchFamily="34" charset="-122"/>
              </a:rPr>
              <a:t>） 为基础、以简单操作系统为核心的嵌入式系统。</a:t>
            </a:r>
            <a:endParaRPr lang="en-US" altLang="zh-CN" sz="2400" dirty="0">
              <a:latin typeface="微软雅黑" panose="020B0503020204020204" pitchFamily="34" charset="-122"/>
              <a:ea typeface="微软雅黑" panose="020B0503020204020204" pitchFamily="34" charset="-122"/>
            </a:endParaRPr>
          </a:p>
          <a:p>
            <a:pPr marL="342900" lvl="1" indent="-342900">
              <a:buSzPct val="90000"/>
              <a:buChar char="•"/>
            </a:pPr>
            <a:r>
              <a:rPr lang="zh-CN" altLang="en-US" sz="2400" dirty="0">
                <a:latin typeface="微软雅黑" panose="020B0503020204020204" pitchFamily="34" charset="-122"/>
                <a:ea typeface="微软雅黑" panose="020B0503020204020204" pitchFamily="34" charset="-122"/>
              </a:rPr>
              <a:t>第三阶段：以嵌入式操作系统为标志的嵌入式系统。</a:t>
            </a:r>
            <a:endParaRPr lang="en-US" altLang="zh-CN" sz="2400" dirty="0">
              <a:latin typeface="微软雅黑" panose="020B0503020204020204" pitchFamily="34" charset="-122"/>
              <a:ea typeface="微软雅黑" panose="020B0503020204020204" pitchFamily="34" charset="-122"/>
            </a:endParaRPr>
          </a:p>
          <a:p>
            <a:pPr marL="342900" lvl="1" indent="-342900">
              <a:buSzPct val="90000"/>
              <a:buChar char="•"/>
            </a:pPr>
            <a:r>
              <a:rPr lang="zh-CN" altLang="en-US" sz="2400" dirty="0">
                <a:latin typeface="微软雅黑" panose="020B0503020204020204" pitchFamily="34" charset="-122"/>
                <a:ea typeface="微软雅黑" panose="020B0503020204020204" pitchFamily="34" charset="-122"/>
              </a:rPr>
              <a:t>第四阶段：以互联网为标志的嵌入式系统。</a:t>
            </a: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3629048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2.4 </a:t>
            </a:r>
            <a:r>
              <a:rPr lang="zh-CN" altLang="zh-CN" sz="4800" dirty="0" smtClean="0">
                <a:latin typeface="楷体" panose="02010609060101010101" pitchFamily="49" charset="-122"/>
                <a:ea typeface="楷体" panose="02010609060101010101" pitchFamily="49" charset="-122"/>
              </a:rPr>
              <a:t>嵌入式计算机系统</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254428"/>
          </a:xfrm>
        </p:spPr>
        <p:txBody>
          <a:bodyPr/>
          <a:lstStyle/>
          <a:p>
            <a:pPr marL="342900" lvl="1" indent="-342900">
              <a:buSzPct val="90000"/>
              <a:buChar char="•"/>
            </a:pPr>
            <a:r>
              <a:rPr lang="en-US" altLang="zh-CN" sz="3600" b="1" dirty="0" smtClean="0">
                <a:latin typeface="黑体" panose="02010609060101010101" pitchFamily="49" charset="-122"/>
                <a:ea typeface="黑体" panose="02010609060101010101" pitchFamily="49" charset="-122"/>
              </a:rPr>
              <a:t>3. </a:t>
            </a:r>
            <a:r>
              <a:rPr lang="zh-CN" altLang="zh-CN" sz="3600" b="1" dirty="0" smtClean="0">
                <a:latin typeface="黑体" panose="02010609060101010101" pitchFamily="49" charset="-122"/>
                <a:ea typeface="黑体" panose="02010609060101010101" pitchFamily="49" charset="-122"/>
              </a:rPr>
              <a:t>嵌入式</a:t>
            </a:r>
            <a:r>
              <a:rPr lang="zh-CN" altLang="zh-CN" sz="3600" b="1" dirty="0">
                <a:latin typeface="黑体" panose="02010609060101010101" pitchFamily="49" charset="-122"/>
                <a:ea typeface="黑体" panose="02010609060101010101" pitchFamily="49" charset="-122"/>
              </a:rPr>
              <a:t>系统的</a:t>
            </a:r>
            <a:r>
              <a:rPr lang="zh-CN" altLang="zh-CN" sz="3600" b="1" dirty="0" smtClean="0">
                <a:latin typeface="黑体" panose="02010609060101010101" pitchFamily="49" charset="-122"/>
                <a:ea typeface="黑体" panose="02010609060101010101" pitchFamily="49" charset="-122"/>
              </a:rPr>
              <a:t>特点</a:t>
            </a:r>
            <a:endParaRPr lang="en-US" altLang="zh-CN" sz="3600" b="1" dirty="0" smtClean="0">
              <a:latin typeface="黑体" panose="02010609060101010101" pitchFamily="49" charset="-122"/>
              <a:ea typeface="黑体" panose="02010609060101010101" pitchFamily="49" charset="-122"/>
            </a:endParaRPr>
          </a:p>
          <a:p>
            <a:pPr marL="342900" lvl="1" indent="-342900">
              <a:buSzPct val="90000"/>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1</a:t>
            </a:r>
            <a:r>
              <a:rPr lang="zh-CN" altLang="en-US" sz="2400" dirty="0">
                <a:latin typeface="微软雅黑" panose="020B0503020204020204" pitchFamily="34" charset="-122"/>
                <a:ea typeface="微软雅黑" panose="020B0503020204020204" pitchFamily="34" charset="-122"/>
              </a:rPr>
              <a:t>）  面向特定应用</a:t>
            </a:r>
          </a:p>
          <a:p>
            <a:pPr marL="342900" lvl="1" indent="-342900">
              <a:buSzPct val="90000"/>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2</a:t>
            </a:r>
            <a:r>
              <a:rPr lang="zh-CN" altLang="en-US" sz="2400" dirty="0">
                <a:latin typeface="微软雅黑" panose="020B0503020204020204" pitchFamily="34" charset="-122"/>
                <a:ea typeface="微软雅黑" panose="020B0503020204020204" pitchFamily="34" charset="-122"/>
              </a:rPr>
              <a:t>）  知识密集</a:t>
            </a:r>
          </a:p>
          <a:p>
            <a:pPr marL="342900" lvl="1" indent="-342900">
              <a:buSzPct val="90000"/>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3</a:t>
            </a:r>
            <a:r>
              <a:rPr lang="zh-CN" altLang="en-US" sz="2400" dirty="0">
                <a:latin typeface="微软雅黑" panose="020B0503020204020204" pitchFamily="34" charset="-122"/>
                <a:ea typeface="微软雅黑" panose="020B0503020204020204" pitchFamily="34" charset="-122"/>
              </a:rPr>
              <a:t>）  功耗低、体积小、集成度高、成本低、系统内核小 </a:t>
            </a:r>
            <a:endParaRPr lang="en-US" altLang="zh-CN" sz="2400" dirty="0">
              <a:latin typeface="微软雅黑" panose="020B0503020204020204" pitchFamily="34" charset="-122"/>
              <a:ea typeface="微软雅黑" panose="020B0503020204020204" pitchFamily="34" charset="-122"/>
            </a:endParaRPr>
          </a:p>
          <a:p>
            <a:pPr marL="342900" lvl="1" indent="-342900">
              <a:buSzPct val="90000"/>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4</a:t>
            </a:r>
            <a:r>
              <a:rPr lang="zh-CN" altLang="en-US" sz="2400" dirty="0">
                <a:latin typeface="微软雅黑" panose="020B0503020204020204" pitchFamily="34" charset="-122"/>
                <a:ea typeface="微软雅黑" panose="020B0503020204020204" pitchFamily="34" charset="-122"/>
              </a:rPr>
              <a:t>）  高实时性和高可靠性</a:t>
            </a:r>
          </a:p>
          <a:p>
            <a:pPr marL="342900" lvl="1" indent="-342900">
              <a:buSzPct val="90000"/>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5</a:t>
            </a:r>
            <a:r>
              <a:rPr lang="zh-CN" altLang="en-US" sz="2400" dirty="0">
                <a:latin typeface="微软雅黑" panose="020B0503020204020204" pitchFamily="34" charset="-122"/>
                <a:ea typeface="微软雅黑" panose="020B0503020204020204" pitchFamily="34" charset="-122"/>
              </a:rPr>
              <a:t>）  开发需要专用开发工具和环境</a:t>
            </a:r>
          </a:p>
          <a:p>
            <a:pPr marL="342900" lvl="1" indent="-342900">
              <a:buSzPct val="90000"/>
            </a:pP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6</a:t>
            </a:r>
            <a:r>
              <a:rPr lang="zh-CN" altLang="en-US" sz="2400" dirty="0">
                <a:latin typeface="微软雅黑" panose="020B0503020204020204" pitchFamily="34" charset="-122"/>
                <a:ea typeface="微软雅黑" panose="020B0503020204020204" pitchFamily="34" charset="-122"/>
              </a:rPr>
              <a:t>）  较长的生命周期</a:t>
            </a:r>
          </a:p>
        </p:txBody>
      </p:sp>
    </p:spTree>
    <p:extLst>
      <p:ext uri="{BB962C8B-B14F-4D97-AF65-F5344CB8AC3E}">
        <p14:creationId xmlns:p14="http://schemas.microsoft.com/office/powerpoint/2010/main" val="223629048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2.4 </a:t>
            </a:r>
            <a:r>
              <a:rPr lang="zh-CN" altLang="zh-CN" sz="4800" dirty="0" smtClean="0">
                <a:latin typeface="楷体" panose="02010609060101010101" pitchFamily="49" charset="-122"/>
                <a:ea typeface="楷体" panose="02010609060101010101" pitchFamily="49" charset="-122"/>
              </a:rPr>
              <a:t>嵌入式计算机系统</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254428"/>
          </a:xfrm>
        </p:spPr>
        <p:txBody>
          <a:bodyPr/>
          <a:lstStyle/>
          <a:p>
            <a:pPr>
              <a:buSzPct val="90000"/>
            </a:pPr>
            <a:r>
              <a:rPr lang="zh-CN" altLang="en-US" sz="3600" b="1" dirty="0">
                <a:latin typeface="黑体" panose="02010609060101010101" pitchFamily="49" charset="-122"/>
                <a:ea typeface="黑体" panose="02010609060101010101" pitchFamily="49" charset="-122"/>
              </a:rPr>
              <a:t>二</a:t>
            </a:r>
            <a:r>
              <a:rPr lang="en-US" altLang="zh-CN" sz="3600" b="1" dirty="0" smtClean="0">
                <a:latin typeface="黑体" panose="02010609060101010101" pitchFamily="49" charset="-122"/>
                <a:ea typeface="黑体" panose="02010609060101010101" pitchFamily="49" charset="-122"/>
              </a:rPr>
              <a:t>. </a:t>
            </a:r>
            <a:r>
              <a:rPr lang="zh-CN" altLang="zh-CN" sz="3600" b="1" dirty="0" smtClean="0">
                <a:latin typeface="黑体" panose="02010609060101010101" pitchFamily="49" charset="-122"/>
                <a:ea typeface="黑体" panose="02010609060101010101" pitchFamily="49" charset="-122"/>
              </a:rPr>
              <a:t>嵌入式计算机组成</a:t>
            </a:r>
            <a:endParaRPr lang="en-US" altLang="zh-CN" sz="3600" b="1" dirty="0">
              <a:latin typeface="黑体" panose="02010609060101010101" pitchFamily="49" charset="-122"/>
              <a:ea typeface="黑体" panose="02010609060101010101" pitchFamily="49" charset="-122"/>
            </a:endParaRPr>
          </a:p>
          <a:p>
            <a:pPr lvl="1"/>
            <a:endParaRPr lang="en-US" altLang="zh-CN" sz="1600" dirty="0" smtClean="0">
              <a:ea typeface="宋体" panose="02010600030101010101" pitchFamily="2" charset="-122"/>
            </a:endParaRPr>
          </a:p>
          <a:p>
            <a:pPr lvl="1"/>
            <a:r>
              <a:rPr lang="en-US" altLang="zh-CN" sz="3600" b="1" dirty="0">
                <a:latin typeface="黑体" panose="02010609060101010101" pitchFamily="49" charset="-122"/>
                <a:ea typeface="黑体" panose="02010609060101010101" pitchFamily="49" charset="-122"/>
              </a:rPr>
              <a:t>1. </a:t>
            </a:r>
            <a:r>
              <a:rPr lang="zh-CN" altLang="zh-CN" sz="3600" b="1" dirty="0">
                <a:latin typeface="黑体" panose="02010609060101010101" pitchFamily="49" charset="-122"/>
                <a:ea typeface="黑体" panose="02010609060101010101" pitchFamily="49" charset="-122"/>
              </a:rPr>
              <a:t>嵌入式系统的硬件</a:t>
            </a:r>
            <a:endParaRPr lang="en-US" altLang="zh-CN" sz="3600" b="1" dirty="0">
              <a:latin typeface="黑体" panose="02010609060101010101" pitchFamily="49" charset="-122"/>
              <a:ea typeface="黑体" panose="02010609060101010101" pitchFamily="49" charset="-122"/>
            </a:endParaRPr>
          </a:p>
          <a:p>
            <a:pPr lvl="2"/>
            <a:r>
              <a:rPr lang="zh-CN" altLang="zh-CN" sz="2000" dirty="0"/>
              <a:t>嵌入式</a:t>
            </a:r>
            <a:r>
              <a:rPr lang="zh-CN" altLang="zh-CN" sz="2000" dirty="0" smtClean="0"/>
              <a:t>处理器</a:t>
            </a:r>
            <a:endParaRPr lang="en-US" altLang="zh-CN" sz="2000" dirty="0" smtClean="0"/>
          </a:p>
          <a:p>
            <a:pPr lvl="2"/>
            <a:r>
              <a:rPr lang="en-US" altLang="zh-CN" sz="2000" dirty="0"/>
              <a:t>2</a:t>
            </a:r>
            <a:r>
              <a:rPr lang="zh-CN" altLang="zh-CN" sz="2000" dirty="0"/>
              <a:t>） </a:t>
            </a:r>
            <a:r>
              <a:rPr lang="zh-CN" altLang="zh-CN" sz="2000" dirty="0" smtClean="0"/>
              <a:t>存储器</a:t>
            </a:r>
            <a:endParaRPr lang="en-US" altLang="zh-CN" sz="2000" dirty="0" smtClean="0"/>
          </a:p>
          <a:p>
            <a:pPr lvl="2"/>
            <a:r>
              <a:rPr lang="en-US" altLang="zh-CN" sz="2000" dirty="0"/>
              <a:t>3</a:t>
            </a:r>
            <a:r>
              <a:rPr lang="zh-CN" altLang="zh-CN" sz="2000" dirty="0"/>
              <a:t>） 通用设备接口和</a:t>
            </a:r>
            <a:r>
              <a:rPr lang="en-US" altLang="zh-CN" sz="2000" dirty="0"/>
              <a:t>I/O </a:t>
            </a:r>
            <a:r>
              <a:rPr lang="zh-CN" altLang="zh-CN" sz="2000" dirty="0" smtClean="0"/>
              <a:t>接口</a:t>
            </a:r>
            <a:endParaRPr lang="en-US" altLang="zh-CN" sz="2000" dirty="0" smtClean="0"/>
          </a:p>
          <a:p>
            <a:pPr lvl="2"/>
            <a:r>
              <a:rPr lang="en-US" altLang="zh-CN" sz="2000" dirty="0"/>
              <a:t>4</a:t>
            </a:r>
            <a:r>
              <a:rPr lang="zh-CN" altLang="zh-CN" sz="2000" dirty="0"/>
              <a:t>） </a:t>
            </a:r>
            <a:r>
              <a:rPr lang="zh-CN" altLang="zh-CN" sz="2000" dirty="0" smtClean="0"/>
              <a:t>电源</a:t>
            </a:r>
            <a:endParaRPr lang="en-US" altLang="zh-CN" sz="2000"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2862661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2.4 </a:t>
            </a:r>
            <a:r>
              <a:rPr lang="zh-CN" altLang="zh-CN" sz="4800" dirty="0" smtClean="0">
                <a:latin typeface="楷体" panose="02010609060101010101" pitchFamily="49" charset="-122"/>
                <a:ea typeface="楷体" panose="02010609060101010101" pitchFamily="49" charset="-122"/>
              </a:rPr>
              <a:t>嵌入式计算机系统</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254428"/>
          </a:xfrm>
        </p:spPr>
        <p:txBody>
          <a:bodyPr/>
          <a:lstStyle/>
          <a:p>
            <a:pPr lvl="1"/>
            <a:r>
              <a:rPr lang="en-US" altLang="zh-CN" sz="3600" b="1" dirty="0" smtClean="0">
                <a:latin typeface="黑体" panose="02010609060101010101" pitchFamily="49" charset="-122"/>
                <a:ea typeface="黑体" panose="02010609060101010101" pitchFamily="49" charset="-122"/>
              </a:rPr>
              <a:t>2</a:t>
            </a:r>
            <a:r>
              <a:rPr lang="en-US" altLang="zh-CN" sz="3600" b="1" dirty="0">
                <a:latin typeface="黑体" panose="02010609060101010101" pitchFamily="49" charset="-122"/>
                <a:ea typeface="黑体" panose="02010609060101010101" pitchFamily="49" charset="-122"/>
              </a:rPr>
              <a:t>. </a:t>
            </a:r>
            <a:r>
              <a:rPr lang="zh-CN" altLang="zh-CN" sz="3600" b="1" dirty="0">
                <a:latin typeface="黑体" panose="02010609060101010101" pitchFamily="49" charset="-122"/>
                <a:ea typeface="黑体" panose="02010609060101010101" pitchFamily="49" charset="-122"/>
              </a:rPr>
              <a:t>嵌入式系统的软件</a:t>
            </a:r>
            <a:endParaRPr lang="en-US" altLang="zh-CN" sz="3600" b="1" dirty="0">
              <a:latin typeface="黑体" panose="02010609060101010101" pitchFamily="49" charset="-122"/>
              <a:ea typeface="黑体" panose="02010609060101010101" pitchFamily="49" charset="-122"/>
            </a:endParaRPr>
          </a:p>
          <a:p>
            <a:pPr lvl="2"/>
            <a:r>
              <a:rPr lang="zh-CN" altLang="zh-CN" dirty="0"/>
              <a:t>嵌入式操作系统（ </a:t>
            </a:r>
            <a:r>
              <a:rPr lang="en-US" altLang="zh-CN" dirty="0"/>
              <a:t>EOS</a:t>
            </a:r>
            <a:r>
              <a:rPr lang="zh-CN" altLang="zh-CN" dirty="0"/>
              <a:t>，</a:t>
            </a:r>
            <a:r>
              <a:rPr lang="en-US" altLang="zh-CN" dirty="0"/>
              <a:t>Embedded Operating System</a:t>
            </a:r>
            <a:r>
              <a:rPr lang="zh-CN" altLang="zh-CN" dirty="0"/>
              <a:t>） </a:t>
            </a:r>
          </a:p>
          <a:p>
            <a:pPr lvl="2"/>
            <a:r>
              <a:rPr lang="zh-CN" altLang="zh-CN" dirty="0" smtClean="0"/>
              <a:t>应用软件</a:t>
            </a:r>
            <a:r>
              <a:rPr lang="zh-CN" altLang="zh-CN" dirty="0"/>
              <a:t>及开发</a:t>
            </a:r>
            <a:r>
              <a:rPr lang="zh-CN" altLang="zh-CN" dirty="0" smtClean="0"/>
              <a:t>工具</a:t>
            </a:r>
            <a:endParaRPr lang="zh-CN" altLang="zh-CN" dirty="0"/>
          </a:p>
        </p:txBody>
      </p:sp>
    </p:spTree>
    <p:extLst>
      <p:ext uri="{BB962C8B-B14F-4D97-AF65-F5344CB8AC3E}">
        <p14:creationId xmlns:p14="http://schemas.microsoft.com/office/powerpoint/2010/main" val="50071083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2.1 </a:t>
            </a:r>
            <a:r>
              <a:rPr lang="zh-CN" altLang="zh-CN" sz="4800" dirty="0" smtClean="0">
                <a:latin typeface="楷体" panose="02010609060101010101" pitchFamily="49" charset="-122"/>
                <a:ea typeface="楷体" panose="02010609060101010101" pitchFamily="49" charset="-122"/>
              </a:rPr>
              <a:t>信息</a:t>
            </a:r>
            <a:r>
              <a:rPr lang="zh-CN" altLang="zh-CN" sz="4800" dirty="0">
                <a:latin typeface="楷体" panose="02010609060101010101" pitchFamily="49" charset="-122"/>
                <a:ea typeface="楷体" panose="02010609060101010101" pitchFamily="49" charset="-122"/>
              </a:rPr>
              <a:t>工具</a:t>
            </a:r>
            <a:r>
              <a:rPr lang="en-US" altLang="zh-CN" sz="4800" dirty="0">
                <a:latin typeface="楷体" panose="02010609060101010101" pitchFamily="49" charset="-122"/>
                <a:ea typeface="楷体" panose="02010609060101010101" pitchFamily="49" charset="-122"/>
              </a:rPr>
              <a:t>--</a:t>
            </a:r>
            <a:r>
              <a:rPr lang="zh-CN" altLang="zh-CN" sz="4800" dirty="0" smtClean="0">
                <a:latin typeface="楷体" panose="02010609060101010101" pitchFamily="49" charset="-122"/>
                <a:ea typeface="楷体" panose="02010609060101010101" pitchFamily="49" charset="-122"/>
              </a:rPr>
              <a:t>计算机</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254428"/>
          </a:xfrm>
        </p:spPr>
        <p:txBody>
          <a:bodyPr/>
          <a:lstStyle/>
          <a:p>
            <a:pPr>
              <a:buSzPct val="90000"/>
            </a:pPr>
            <a:r>
              <a:rPr lang="zh-CN" altLang="en-US" sz="3600" b="1" dirty="0" smtClean="0">
                <a:latin typeface="黑体" panose="02010609060101010101" pitchFamily="49" charset="-122"/>
                <a:ea typeface="黑体" panose="02010609060101010101" pitchFamily="49" charset="-122"/>
              </a:rPr>
              <a:t>一</a:t>
            </a:r>
            <a:r>
              <a:rPr lang="en-US" altLang="zh-CN" sz="3600" b="1" dirty="0" smtClean="0">
                <a:latin typeface="黑体" panose="02010609060101010101" pitchFamily="49" charset="-122"/>
                <a:ea typeface="黑体" panose="02010609060101010101" pitchFamily="49" charset="-122"/>
              </a:rPr>
              <a:t>. </a:t>
            </a:r>
            <a:r>
              <a:rPr lang="zh-CN" altLang="zh-CN" sz="3600" b="1" dirty="0" smtClean="0">
                <a:latin typeface="黑体" panose="02010609060101010101" pitchFamily="49" charset="-122"/>
                <a:ea typeface="黑体" panose="02010609060101010101" pitchFamily="49" charset="-122"/>
              </a:rPr>
              <a:t>计算机</a:t>
            </a:r>
            <a:r>
              <a:rPr lang="zh-CN" altLang="zh-CN" sz="3600" b="1" dirty="0">
                <a:latin typeface="黑体" panose="02010609060101010101" pitchFamily="49" charset="-122"/>
                <a:ea typeface="黑体" panose="02010609060101010101" pitchFamily="49" charset="-122"/>
              </a:rPr>
              <a:t>的发展</a:t>
            </a:r>
            <a:r>
              <a:rPr lang="zh-CN" altLang="zh-CN" sz="3600" b="1" dirty="0" smtClean="0">
                <a:latin typeface="黑体" panose="02010609060101010101" pitchFamily="49" charset="-122"/>
                <a:ea typeface="黑体" panose="02010609060101010101" pitchFamily="49" charset="-122"/>
              </a:rPr>
              <a:t>历程</a:t>
            </a:r>
            <a:endParaRPr lang="en-US" altLang="zh-CN" sz="3600" b="1" dirty="0">
              <a:latin typeface="黑体" panose="02010609060101010101" pitchFamily="49" charset="-122"/>
              <a:ea typeface="黑体" panose="02010609060101010101" pitchFamily="49" charset="-122"/>
            </a:endParaRPr>
          </a:p>
          <a:p>
            <a:pPr marL="342900" lvl="1" indent="-342900">
              <a:buSzPct val="90000"/>
              <a:buChar char="•"/>
            </a:pPr>
            <a:r>
              <a:rPr lang="en-US" altLang="zh-CN" sz="3600" b="1" dirty="0" smtClean="0">
                <a:latin typeface="黑体" panose="02010609060101010101" pitchFamily="49" charset="-122"/>
                <a:ea typeface="黑体" panose="02010609060101010101" pitchFamily="49" charset="-122"/>
              </a:rPr>
              <a:t>1</a:t>
            </a:r>
            <a:r>
              <a:rPr lang="en-US" altLang="zh-CN" sz="3600" b="1" dirty="0">
                <a:latin typeface="黑体" panose="02010609060101010101" pitchFamily="49" charset="-122"/>
                <a:ea typeface="黑体" panose="02010609060101010101" pitchFamily="49" charset="-122"/>
              </a:rPr>
              <a:t>. </a:t>
            </a:r>
            <a:r>
              <a:rPr lang="zh-CN" altLang="zh-CN" sz="3600" b="1" dirty="0">
                <a:latin typeface="黑体" panose="02010609060101010101" pitchFamily="49" charset="-122"/>
                <a:ea typeface="黑体" panose="02010609060101010101" pitchFamily="49" charset="-122"/>
              </a:rPr>
              <a:t>世界上第一台计算机（</a:t>
            </a:r>
            <a:r>
              <a:rPr lang="en-US" altLang="zh-CN" sz="3600" b="1" dirty="0">
                <a:latin typeface="黑体" panose="02010609060101010101" pitchFamily="49" charset="-122"/>
                <a:ea typeface="黑体" panose="02010609060101010101" pitchFamily="49" charset="-122"/>
              </a:rPr>
              <a:t>ENIAC</a:t>
            </a:r>
            <a:r>
              <a:rPr lang="zh-CN" altLang="zh-CN" sz="3600" b="1" dirty="0">
                <a:latin typeface="黑体" panose="02010609060101010101" pitchFamily="49" charset="-122"/>
                <a:ea typeface="黑体" panose="02010609060101010101" pitchFamily="49" charset="-122"/>
              </a:rPr>
              <a:t>）</a:t>
            </a:r>
            <a:endParaRPr lang="en-US" altLang="zh-CN" sz="3600" b="1" dirty="0">
              <a:latin typeface="黑体" panose="02010609060101010101" pitchFamily="49" charset="-122"/>
              <a:ea typeface="黑体" panose="02010609060101010101" pitchFamily="49" charset="-122"/>
            </a:endParaRPr>
          </a:p>
          <a:p>
            <a:pPr marL="342900" lvl="1" indent="-342900">
              <a:buSzPct val="90000"/>
              <a:buChar char="•"/>
            </a:pPr>
            <a:r>
              <a:rPr lang="en-US" altLang="zh-CN" sz="3600" b="1" dirty="0">
                <a:latin typeface="黑体" panose="02010609060101010101" pitchFamily="49" charset="-122"/>
                <a:ea typeface="黑体" panose="02010609060101010101" pitchFamily="49" charset="-122"/>
              </a:rPr>
              <a:t>2. </a:t>
            </a:r>
            <a:r>
              <a:rPr lang="zh-CN" altLang="zh-CN" sz="3600" b="1" dirty="0">
                <a:latin typeface="黑体" panose="02010609060101010101" pitchFamily="49" charset="-122"/>
                <a:ea typeface="黑体" panose="02010609060101010101" pitchFamily="49" charset="-122"/>
              </a:rPr>
              <a:t>计算机的四代发展史</a:t>
            </a:r>
            <a:endParaRPr lang="en-US" altLang="zh-CN" sz="3600" b="1" dirty="0">
              <a:latin typeface="黑体" panose="02010609060101010101" pitchFamily="49" charset="-122"/>
              <a:ea typeface="黑体" panose="02010609060101010101" pitchFamily="49" charset="-122"/>
            </a:endParaRPr>
          </a:p>
          <a:p>
            <a:pPr lvl="1">
              <a:tabLst>
                <a:tab pos="712788" algn="l"/>
              </a:tabLst>
            </a:pPr>
            <a:r>
              <a:rPr lang="zh-CN" altLang="zh-CN" sz="2400" dirty="0" smtClean="0">
                <a:latin typeface="微软雅黑" panose="020B0503020204020204" pitchFamily="34" charset="-122"/>
                <a:ea typeface="微软雅黑" panose="020B0503020204020204" pitchFamily="34" charset="-122"/>
              </a:rPr>
              <a:t>第</a:t>
            </a:r>
            <a:r>
              <a:rPr lang="zh-CN" altLang="zh-CN" sz="2400" dirty="0">
                <a:latin typeface="微软雅黑" panose="020B0503020204020204" pitchFamily="34" charset="-122"/>
                <a:ea typeface="微软雅黑" panose="020B0503020204020204" pitchFamily="34" charset="-122"/>
              </a:rPr>
              <a:t>一代计算机：电子管计算机</a:t>
            </a:r>
          </a:p>
          <a:p>
            <a:pPr lvl="1">
              <a:tabLst>
                <a:tab pos="712788" algn="l"/>
              </a:tabLst>
            </a:pPr>
            <a:r>
              <a:rPr lang="zh-CN" altLang="zh-CN" sz="2400" dirty="0" smtClean="0">
                <a:latin typeface="微软雅黑" panose="020B0503020204020204" pitchFamily="34" charset="-122"/>
                <a:ea typeface="微软雅黑" panose="020B0503020204020204" pitchFamily="34" charset="-122"/>
              </a:rPr>
              <a:t>第二</a:t>
            </a:r>
            <a:r>
              <a:rPr lang="zh-CN" altLang="zh-CN" sz="2400" dirty="0">
                <a:latin typeface="微软雅黑" panose="020B0503020204020204" pitchFamily="34" charset="-122"/>
                <a:ea typeface="微软雅黑" panose="020B0503020204020204" pitchFamily="34" charset="-122"/>
              </a:rPr>
              <a:t>代计算机：晶体管计算机</a:t>
            </a:r>
          </a:p>
          <a:p>
            <a:pPr lvl="1">
              <a:tabLst>
                <a:tab pos="712788" algn="l"/>
              </a:tabLst>
            </a:pPr>
            <a:r>
              <a:rPr lang="zh-CN" altLang="zh-CN" sz="2400" dirty="0" smtClean="0">
                <a:latin typeface="微软雅黑" panose="020B0503020204020204" pitchFamily="34" charset="-122"/>
                <a:ea typeface="微软雅黑" panose="020B0503020204020204" pitchFamily="34" charset="-122"/>
              </a:rPr>
              <a:t>第</a:t>
            </a:r>
            <a:r>
              <a:rPr lang="zh-CN" altLang="zh-CN" sz="2400" dirty="0">
                <a:latin typeface="微软雅黑" panose="020B0503020204020204" pitchFamily="34" charset="-122"/>
                <a:ea typeface="微软雅黑" panose="020B0503020204020204" pitchFamily="34" charset="-122"/>
              </a:rPr>
              <a:t>三代计算机：中、小规模集成电路计算机</a:t>
            </a:r>
          </a:p>
          <a:p>
            <a:pPr lvl="1">
              <a:tabLst>
                <a:tab pos="712788" algn="l"/>
              </a:tabLst>
            </a:pPr>
            <a:r>
              <a:rPr lang="zh-CN" altLang="zh-CN" sz="2400" dirty="0" smtClean="0">
                <a:latin typeface="微软雅黑" panose="020B0503020204020204" pitchFamily="34" charset="-122"/>
                <a:ea typeface="微软雅黑" panose="020B0503020204020204" pitchFamily="34" charset="-122"/>
              </a:rPr>
              <a:t>第四</a:t>
            </a:r>
            <a:r>
              <a:rPr lang="zh-CN" altLang="zh-CN" sz="2400" dirty="0">
                <a:latin typeface="微软雅黑" panose="020B0503020204020204" pitchFamily="34" charset="-122"/>
                <a:ea typeface="微软雅黑" panose="020B0503020204020204" pitchFamily="34" charset="-122"/>
              </a:rPr>
              <a:t>代计算机：大</a:t>
            </a:r>
            <a:r>
              <a:rPr lang="en-US" altLang="zh-CN" sz="2400" dirty="0">
                <a:latin typeface="微软雅黑" panose="020B0503020204020204" pitchFamily="34" charset="-122"/>
                <a:ea typeface="微软雅黑" panose="020B0503020204020204" pitchFamily="34" charset="-122"/>
              </a:rPr>
              <a:t>/</a:t>
            </a:r>
            <a:r>
              <a:rPr lang="zh-CN" altLang="zh-CN" sz="2400" dirty="0">
                <a:latin typeface="微软雅黑" panose="020B0503020204020204" pitchFamily="34" charset="-122"/>
                <a:ea typeface="微软雅黑" panose="020B0503020204020204" pitchFamily="34" charset="-122"/>
              </a:rPr>
              <a:t>超大规模集成电路</a:t>
            </a:r>
            <a:r>
              <a:rPr lang="zh-CN" altLang="zh-CN" sz="2400" dirty="0" smtClean="0">
                <a:latin typeface="微软雅黑" panose="020B0503020204020204" pitchFamily="34" charset="-122"/>
                <a:ea typeface="微软雅黑" panose="020B0503020204020204" pitchFamily="34" charset="-122"/>
              </a:rPr>
              <a:t>计算机</a:t>
            </a:r>
            <a:endParaRPr lang="zh-CN" altLang="zh-CN" sz="2400"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anim calcmode="lin" valueType="num">
                                      <p:cBhvr additive="base">
                                        <p:cTn id="7" dur="500" fill="hold"/>
                                        <p:tgtEl>
                                          <p:spTgt spid="6147">
                                            <p:txEl>
                                              <p:pRg st="2" end="2"/>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6147">
                                            <p:txEl>
                                              <p:pRg st="2" end="2"/>
                                            </p:txEl>
                                          </p:spTgt>
                                        </p:tgtEl>
                                        <p:attrNameLst>
                                          <p:attrName>ppt_y</p:attrName>
                                        </p:attrNameLst>
                                      </p:cBhvr>
                                      <p:tavLst>
                                        <p:tav tm="0">
                                          <p:val>
                                            <p:strVal val="0-#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6147">
                                            <p:txEl>
                                              <p:pRg st="3" end="3"/>
                                            </p:txEl>
                                          </p:spTgt>
                                        </p:tgtEl>
                                        <p:attrNameLst>
                                          <p:attrName>style.visibility</p:attrName>
                                        </p:attrNameLst>
                                      </p:cBhvr>
                                      <p:to>
                                        <p:strVal val="visible"/>
                                      </p:to>
                                    </p:set>
                                    <p:anim calcmode="lin" valueType="num">
                                      <p:cBhvr additive="base">
                                        <p:cTn id="11" dur="500" fill="hold"/>
                                        <p:tgtEl>
                                          <p:spTgt spid="6147">
                                            <p:txEl>
                                              <p:pRg st="3" end="3"/>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6147">
                                            <p:txEl>
                                              <p:pRg st="3" end="3"/>
                                            </p:txEl>
                                          </p:spTgt>
                                        </p:tgtEl>
                                        <p:attrNameLst>
                                          <p:attrName>ppt_y</p:attrName>
                                        </p:attrNameLst>
                                      </p:cBhvr>
                                      <p:tavLst>
                                        <p:tav tm="0">
                                          <p:val>
                                            <p:strVal val="0-#ppt_h/2"/>
                                          </p:val>
                                        </p:tav>
                                        <p:tav tm="100000">
                                          <p:val>
                                            <p:strVal val="#ppt_y"/>
                                          </p:val>
                                        </p:tav>
                                      </p:tavLst>
                                    </p:anim>
                                  </p:childTnLst>
                                </p:cTn>
                              </p:par>
                              <p:par>
                                <p:cTn id="13" presetID="2" presetClass="entr" presetSubtype="3" fill="hold" nodeType="withEffect">
                                  <p:stCondLst>
                                    <p:cond delay="0"/>
                                  </p:stCondLst>
                                  <p:childTnLst>
                                    <p:set>
                                      <p:cBhvr>
                                        <p:cTn id="14" dur="1" fill="hold">
                                          <p:stCondLst>
                                            <p:cond delay="0"/>
                                          </p:stCondLst>
                                        </p:cTn>
                                        <p:tgtEl>
                                          <p:spTgt spid="6147">
                                            <p:txEl>
                                              <p:pRg st="4" end="4"/>
                                            </p:txEl>
                                          </p:spTgt>
                                        </p:tgtEl>
                                        <p:attrNameLst>
                                          <p:attrName>style.visibility</p:attrName>
                                        </p:attrNameLst>
                                      </p:cBhvr>
                                      <p:to>
                                        <p:strVal val="visible"/>
                                      </p:to>
                                    </p:set>
                                    <p:anim calcmode="lin" valueType="num">
                                      <p:cBhvr additive="base">
                                        <p:cTn id="15" dur="500" fill="hold"/>
                                        <p:tgtEl>
                                          <p:spTgt spid="6147">
                                            <p:txEl>
                                              <p:pRg st="4" end="4"/>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6147">
                                            <p:txEl>
                                              <p:pRg st="4" end="4"/>
                                            </p:txEl>
                                          </p:spTgt>
                                        </p:tgtEl>
                                        <p:attrNameLst>
                                          <p:attrName>ppt_y</p:attrName>
                                        </p:attrNameLst>
                                      </p:cBhvr>
                                      <p:tavLst>
                                        <p:tav tm="0">
                                          <p:val>
                                            <p:strVal val="0-#ppt_h/2"/>
                                          </p:val>
                                        </p:tav>
                                        <p:tav tm="100000">
                                          <p:val>
                                            <p:strVal val="#ppt_y"/>
                                          </p:val>
                                        </p:tav>
                                      </p:tavLst>
                                    </p:anim>
                                  </p:childTnLst>
                                </p:cTn>
                              </p:par>
                              <p:par>
                                <p:cTn id="17" presetID="2" presetClass="entr" presetSubtype="3" fill="hold" nodeType="withEffect">
                                  <p:stCondLst>
                                    <p:cond delay="0"/>
                                  </p:stCondLst>
                                  <p:childTnLst>
                                    <p:set>
                                      <p:cBhvr>
                                        <p:cTn id="18" dur="1" fill="hold">
                                          <p:stCondLst>
                                            <p:cond delay="0"/>
                                          </p:stCondLst>
                                        </p:cTn>
                                        <p:tgtEl>
                                          <p:spTgt spid="6147">
                                            <p:txEl>
                                              <p:pRg st="5" end="5"/>
                                            </p:txEl>
                                          </p:spTgt>
                                        </p:tgtEl>
                                        <p:attrNameLst>
                                          <p:attrName>style.visibility</p:attrName>
                                        </p:attrNameLst>
                                      </p:cBhvr>
                                      <p:to>
                                        <p:strVal val="visible"/>
                                      </p:to>
                                    </p:set>
                                    <p:anim calcmode="lin" valueType="num">
                                      <p:cBhvr additive="base">
                                        <p:cTn id="19" dur="500" fill="hold"/>
                                        <p:tgtEl>
                                          <p:spTgt spid="6147">
                                            <p:txEl>
                                              <p:pRg st="5" end="5"/>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147">
                                            <p:txEl>
                                              <p:pRg st="5" end="5"/>
                                            </p:txEl>
                                          </p:spTgt>
                                        </p:tgtEl>
                                        <p:attrNameLst>
                                          <p:attrName>ppt_y</p:attrName>
                                        </p:attrNameLst>
                                      </p:cBhvr>
                                      <p:tavLst>
                                        <p:tav tm="0">
                                          <p:val>
                                            <p:strVal val="0-#ppt_h/2"/>
                                          </p:val>
                                        </p:tav>
                                        <p:tav tm="100000">
                                          <p:val>
                                            <p:strVal val="#ppt_y"/>
                                          </p:val>
                                        </p:tav>
                                      </p:tavLst>
                                    </p:anim>
                                  </p:childTnLst>
                                </p:cTn>
                              </p:par>
                              <p:par>
                                <p:cTn id="21" presetID="2" presetClass="entr" presetSubtype="3" fill="hold" nodeType="withEffect">
                                  <p:stCondLst>
                                    <p:cond delay="0"/>
                                  </p:stCondLst>
                                  <p:childTnLst>
                                    <p:set>
                                      <p:cBhvr>
                                        <p:cTn id="22" dur="1" fill="hold">
                                          <p:stCondLst>
                                            <p:cond delay="0"/>
                                          </p:stCondLst>
                                        </p:cTn>
                                        <p:tgtEl>
                                          <p:spTgt spid="6147">
                                            <p:txEl>
                                              <p:pRg st="6" end="6"/>
                                            </p:txEl>
                                          </p:spTgt>
                                        </p:tgtEl>
                                        <p:attrNameLst>
                                          <p:attrName>style.visibility</p:attrName>
                                        </p:attrNameLst>
                                      </p:cBhvr>
                                      <p:to>
                                        <p:strVal val="visible"/>
                                      </p:to>
                                    </p:set>
                                    <p:anim calcmode="lin" valueType="num">
                                      <p:cBhvr additive="base">
                                        <p:cTn id="23" dur="500" fill="hold"/>
                                        <p:tgtEl>
                                          <p:spTgt spid="6147">
                                            <p:txEl>
                                              <p:pRg st="6" end="6"/>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6147">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2.4 </a:t>
            </a:r>
            <a:r>
              <a:rPr lang="zh-CN" altLang="zh-CN" sz="4800" dirty="0" smtClean="0">
                <a:latin typeface="楷体" panose="02010609060101010101" pitchFamily="49" charset="-122"/>
                <a:ea typeface="楷体" panose="02010609060101010101" pitchFamily="49" charset="-122"/>
              </a:rPr>
              <a:t>嵌入式计算机系统</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752644"/>
            <a:ext cx="7378700" cy="4635418"/>
          </a:xfrm>
        </p:spPr>
        <p:txBody>
          <a:bodyPr/>
          <a:lstStyle/>
          <a:p>
            <a:pPr>
              <a:buSzPct val="90000"/>
            </a:pPr>
            <a:r>
              <a:rPr lang="zh-CN" altLang="en-US" sz="3600" b="1" dirty="0" smtClean="0">
                <a:latin typeface="黑体" panose="02010609060101010101" pitchFamily="49" charset="-122"/>
                <a:ea typeface="黑体" panose="02010609060101010101" pitchFamily="49" charset="-122"/>
              </a:rPr>
              <a:t>三</a:t>
            </a:r>
            <a:r>
              <a:rPr lang="en-US" altLang="zh-CN" sz="3600" b="1" dirty="0" smtClean="0">
                <a:latin typeface="黑体" panose="02010609060101010101" pitchFamily="49" charset="-122"/>
                <a:ea typeface="黑体" panose="02010609060101010101" pitchFamily="49" charset="-122"/>
              </a:rPr>
              <a:t>.</a:t>
            </a:r>
            <a:r>
              <a:rPr lang="zh-CN" altLang="en-US" sz="3600" b="1" dirty="0">
                <a:latin typeface="黑体" panose="02010609060101010101" pitchFamily="49" charset="-122"/>
                <a:ea typeface="黑体" panose="02010609060101010101" pitchFamily="49" charset="-122"/>
              </a:rPr>
              <a:t>嵌入式系统的</a:t>
            </a:r>
            <a:r>
              <a:rPr lang="zh-CN" altLang="en-US" sz="3600" b="1" dirty="0" smtClean="0">
                <a:latin typeface="黑体" panose="02010609060101010101" pitchFamily="49" charset="-122"/>
                <a:ea typeface="黑体" panose="02010609060101010101" pitchFamily="49" charset="-122"/>
              </a:rPr>
              <a:t>应用</a:t>
            </a:r>
            <a:endParaRPr lang="en-US" altLang="zh-CN" sz="3600" b="1" dirty="0" smtClean="0">
              <a:latin typeface="黑体" panose="02010609060101010101" pitchFamily="49" charset="-122"/>
              <a:ea typeface="黑体" panose="02010609060101010101" pitchFamily="49" charset="-122"/>
            </a:endParaRPr>
          </a:p>
          <a:p>
            <a:pPr lvl="1">
              <a:buSzPct val="90000"/>
            </a:pPr>
            <a:r>
              <a:rPr lang="zh-CN" altLang="zh-CN" sz="2400" dirty="0">
                <a:latin typeface="微软雅黑" panose="020B0503020204020204" pitchFamily="34" charset="-122"/>
                <a:ea typeface="微软雅黑" panose="020B0503020204020204" pitchFamily="34" charset="-122"/>
              </a:rPr>
              <a:t>工业控制</a:t>
            </a:r>
          </a:p>
          <a:p>
            <a:pPr lvl="1"/>
            <a:r>
              <a:rPr lang="zh-CN" altLang="zh-CN" sz="2400" dirty="0" smtClean="0">
                <a:latin typeface="微软雅黑" panose="020B0503020204020204" pitchFamily="34" charset="-122"/>
                <a:ea typeface="微软雅黑" panose="020B0503020204020204" pitchFamily="34" charset="-122"/>
              </a:rPr>
              <a:t>智能仪表</a:t>
            </a:r>
            <a:endParaRPr lang="zh-CN" altLang="zh-CN" sz="2400" dirty="0">
              <a:latin typeface="微软雅黑" panose="020B0503020204020204" pitchFamily="34" charset="-122"/>
              <a:ea typeface="微软雅黑" panose="020B0503020204020204" pitchFamily="34" charset="-122"/>
            </a:endParaRPr>
          </a:p>
          <a:p>
            <a:pPr lvl="1"/>
            <a:r>
              <a:rPr lang="zh-CN" altLang="zh-CN" sz="2400" dirty="0" smtClean="0">
                <a:latin typeface="微软雅黑" panose="020B0503020204020204" pitchFamily="34" charset="-122"/>
                <a:ea typeface="微软雅黑" panose="020B0503020204020204" pitchFamily="34" charset="-122"/>
              </a:rPr>
              <a:t>交通</a:t>
            </a:r>
            <a:r>
              <a:rPr lang="zh-CN" altLang="zh-CN" sz="2400" dirty="0">
                <a:latin typeface="微软雅黑" panose="020B0503020204020204" pitchFamily="34" charset="-122"/>
                <a:ea typeface="微软雅黑" panose="020B0503020204020204" pitchFamily="34" charset="-122"/>
              </a:rPr>
              <a:t>管理</a:t>
            </a:r>
          </a:p>
          <a:p>
            <a:pPr lvl="1"/>
            <a:r>
              <a:rPr lang="zh-CN" altLang="zh-CN" sz="2400" dirty="0" smtClean="0">
                <a:latin typeface="微软雅黑" panose="020B0503020204020204" pitchFamily="34" charset="-122"/>
                <a:ea typeface="微软雅黑" panose="020B0503020204020204" pitchFamily="34" charset="-122"/>
              </a:rPr>
              <a:t>信息</a:t>
            </a:r>
            <a:r>
              <a:rPr lang="zh-CN" altLang="zh-CN" sz="2400" dirty="0">
                <a:latin typeface="微软雅黑" panose="020B0503020204020204" pitchFamily="34" charset="-122"/>
                <a:ea typeface="微软雅黑" panose="020B0503020204020204" pitchFamily="34" charset="-122"/>
              </a:rPr>
              <a:t>家电</a:t>
            </a:r>
          </a:p>
          <a:p>
            <a:pPr lvl="1"/>
            <a:r>
              <a:rPr lang="zh-CN" altLang="zh-CN" sz="2400" dirty="0" smtClean="0">
                <a:latin typeface="微软雅黑" panose="020B0503020204020204" pitchFamily="34" charset="-122"/>
                <a:ea typeface="微软雅黑" panose="020B0503020204020204" pitchFamily="34" charset="-122"/>
              </a:rPr>
              <a:t>消费</a:t>
            </a:r>
            <a:r>
              <a:rPr lang="zh-CN" altLang="zh-CN" sz="2400" dirty="0">
                <a:latin typeface="微软雅黑" panose="020B0503020204020204" pitchFamily="34" charset="-122"/>
                <a:ea typeface="微软雅黑" panose="020B0503020204020204" pitchFamily="34" charset="-122"/>
              </a:rPr>
              <a:t>电子</a:t>
            </a:r>
          </a:p>
          <a:p>
            <a:pPr lvl="1"/>
            <a:r>
              <a:rPr lang="zh-CN" altLang="zh-CN" sz="2400" dirty="0" smtClean="0">
                <a:latin typeface="微软雅黑" panose="020B0503020204020204" pitchFamily="34" charset="-122"/>
                <a:ea typeface="微软雅黑" panose="020B0503020204020204" pitchFamily="34" charset="-122"/>
              </a:rPr>
              <a:t>电子商务</a:t>
            </a:r>
            <a:endParaRPr lang="zh-CN" altLang="zh-CN" sz="2400" dirty="0">
              <a:latin typeface="微软雅黑" panose="020B0503020204020204" pitchFamily="34" charset="-122"/>
              <a:ea typeface="微软雅黑" panose="020B0503020204020204" pitchFamily="34" charset="-122"/>
            </a:endParaRPr>
          </a:p>
          <a:p>
            <a:pPr lvl="1"/>
            <a:r>
              <a:rPr lang="zh-CN" altLang="zh-CN" sz="2400" dirty="0" smtClean="0">
                <a:latin typeface="微软雅黑" panose="020B0503020204020204" pitchFamily="34" charset="-122"/>
                <a:ea typeface="微软雅黑" panose="020B0503020204020204" pitchFamily="34" charset="-122"/>
              </a:rPr>
              <a:t>环境工程</a:t>
            </a:r>
            <a:endParaRPr lang="zh-CN" altLang="zh-CN" sz="2400" dirty="0">
              <a:latin typeface="微软雅黑" panose="020B0503020204020204" pitchFamily="34" charset="-122"/>
              <a:ea typeface="微软雅黑" panose="020B0503020204020204" pitchFamily="34" charset="-122"/>
            </a:endParaRPr>
          </a:p>
          <a:p>
            <a:pPr lvl="1"/>
            <a:r>
              <a:rPr lang="zh-CN" altLang="zh-CN" sz="2400" dirty="0" smtClean="0">
                <a:latin typeface="微软雅黑" panose="020B0503020204020204" pitchFamily="34" charset="-122"/>
                <a:ea typeface="微软雅黑" panose="020B0503020204020204" pitchFamily="34" charset="-122"/>
              </a:rPr>
              <a:t>机器人</a:t>
            </a:r>
            <a:endParaRPr lang="zh-CN" altLang="zh-CN" sz="2400" dirty="0">
              <a:latin typeface="微软雅黑" panose="020B0503020204020204" pitchFamily="34" charset="-122"/>
              <a:ea typeface="微软雅黑" panose="020B0503020204020204" pitchFamily="34" charset="-122"/>
            </a:endParaRPr>
          </a:p>
          <a:p>
            <a:pPr lvl="1"/>
            <a:r>
              <a:rPr lang="zh-CN" altLang="zh-CN" sz="2400" dirty="0" smtClean="0">
                <a:latin typeface="微软雅黑" panose="020B0503020204020204" pitchFamily="34" charset="-122"/>
                <a:ea typeface="微软雅黑" panose="020B0503020204020204" pitchFamily="34" charset="-122"/>
              </a:rPr>
              <a:t>物</a:t>
            </a:r>
            <a:r>
              <a:rPr lang="zh-CN" altLang="zh-CN" sz="2400" dirty="0">
                <a:latin typeface="微软雅黑" panose="020B0503020204020204" pitchFamily="34" charset="-122"/>
                <a:ea typeface="微软雅黑" panose="020B0503020204020204" pitchFamily="34" charset="-122"/>
              </a:rPr>
              <a:t>联网</a:t>
            </a:r>
          </a:p>
          <a:p>
            <a:pPr lvl="1"/>
            <a:endParaRPr lang="en-US" altLang="zh-CN" sz="1600" dirty="0" smtClean="0">
              <a:ea typeface="宋体" panose="02010600030101010101" pitchFamily="2" charset="-122"/>
            </a:endParaRPr>
          </a:p>
        </p:txBody>
      </p:sp>
    </p:spTree>
    <p:extLst>
      <p:ext uri="{BB962C8B-B14F-4D97-AF65-F5344CB8AC3E}">
        <p14:creationId xmlns:p14="http://schemas.microsoft.com/office/powerpoint/2010/main" val="332604413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2.5 </a:t>
            </a:r>
            <a:r>
              <a:rPr lang="zh-CN" altLang="zh-CN" sz="4800" dirty="0" smtClean="0">
                <a:latin typeface="楷体" panose="02010609060101010101" pitchFamily="49" charset="-122"/>
                <a:ea typeface="楷体" panose="02010609060101010101" pitchFamily="49" charset="-122"/>
              </a:rPr>
              <a:t>计算机系统</a:t>
            </a:r>
            <a:r>
              <a:rPr lang="zh-CN" altLang="en-US" sz="4800" dirty="0" smtClean="0">
                <a:latin typeface="楷体" panose="02010609060101010101" pitchFamily="49" charset="-122"/>
                <a:ea typeface="楷体" panose="02010609060101010101" pitchFamily="49" charset="-122"/>
              </a:rPr>
              <a:t>的</a:t>
            </a:r>
            <a:r>
              <a:rPr lang="en-US" altLang="zh-CN" sz="4800" dirty="0" smtClean="0">
                <a:latin typeface="楷体" panose="02010609060101010101" pitchFamily="49" charset="-122"/>
                <a:ea typeface="楷体" panose="02010609060101010101" pitchFamily="49" charset="-122"/>
              </a:rPr>
              <a:t>IT</a:t>
            </a:r>
            <a:r>
              <a:rPr lang="zh-CN" altLang="zh-CN" sz="4800" dirty="0" smtClean="0">
                <a:latin typeface="楷体" panose="02010609060101010101" pitchFamily="49" charset="-122"/>
                <a:ea typeface="楷体" panose="02010609060101010101" pitchFamily="49" charset="-122"/>
              </a:rPr>
              <a:t>应用</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752644"/>
            <a:ext cx="7378700" cy="4635418"/>
          </a:xfrm>
        </p:spPr>
        <p:txBody>
          <a:bodyPr/>
          <a:lstStyle/>
          <a:p>
            <a:pPr>
              <a:buSzPct val="90000"/>
            </a:pPr>
            <a:r>
              <a:rPr lang="zh-CN" altLang="en-US" sz="3600" b="1" dirty="0" smtClean="0">
                <a:latin typeface="黑体" panose="02010609060101010101" pitchFamily="49" charset="-122"/>
                <a:ea typeface="黑体" panose="02010609060101010101" pitchFamily="49" charset="-122"/>
              </a:rPr>
              <a:t>一</a:t>
            </a:r>
            <a:r>
              <a:rPr lang="en-US" altLang="zh-CN" sz="3600" b="1" dirty="0" smtClean="0">
                <a:latin typeface="黑体" panose="02010609060101010101" pitchFamily="49" charset="-122"/>
                <a:ea typeface="黑体" panose="02010609060101010101" pitchFamily="49" charset="-122"/>
              </a:rPr>
              <a:t>.</a:t>
            </a:r>
            <a:r>
              <a:rPr lang="zh-CN" altLang="zh-CN" sz="3600" b="1" dirty="0">
                <a:latin typeface="黑体" panose="02010609060101010101" pitchFamily="49" charset="-122"/>
                <a:ea typeface="黑体" panose="02010609060101010101" pitchFamily="49" charset="-122"/>
              </a:rPr>
              <a:t>传感器</a:t>
            </a:r>
            <a:r>
              <a:rPr lang="zh-CN" altLang="zh-CN" sz="3600" b="1" dirty="0" smtClean="0">
                <a:latin typeface="黑体" panose="02010609060101010101" pitchFamily="49" charset="-122"/>
                <a:ea typeface="黑体" panose="02010609060101010101" pitchFamily="49" charset="-122"/>
              </a:rPr>
              <a:t>信息采集</a:t>
            </a:r>
            <a:endParaRPr lang="en-US" altLang="zh-CN" sz="3600" b="1" dirty="0">
              <a:latin typeface="黑体" panose="02010609060101010101" pitchFamily="49" charset="-122"/>
              <a:ea typeface="黑体" panose="02010609060101010101" pitchFamily="49" charset="-122"/>
            </a:endParaRPr>
          </a:p>
          <a:p>
            <a:r>
              <a:rPr lang="en-US" altLang="zh-CN" sz="4000" b="1" dirty="0">
                <a:latin typeface="黑体" panose="02010609060101010101" pitchFamily="49" charset="-122"/>
                <a:ea typeface="黑体" panose="02010609060101010101" pitchFamily="49" charset="-122"/>
              </a:rPr>
              <a:t>1. </a:t>
            </a:r>
            <a:r>
              <a:rPr lang="zh-CN" altLang="zh-CN" sz="4000" b="1" dirty="0">
                <a:latin typeface="黑体" panose="02010609060101010101" pitchFamily="49" charset="-122"/>
                <a:ea typeface="黑体" panose="02010609060101010101" pitchFamily="49" charset="-122"/>
              </a:rPr>
              <a:t>传感器</a:t>
            </a:r>
            <a:endParaRPr lang="en-US" altLang="zh-CN" sz="4000" b="1" dirty="0">
              <a:latin typeface="黑体" panose="02010609060101010101" pitchFamily="49" charset="-122"/>
              <a:ea typeface="黑体" panose="02010609060101010101" pitchFamily="49" charset="-122"/>
            </a:endParaRPr>
          </a:p>
          <a:p>
            <a:pPr lvl="2"/>
            <a:r>
              <a:rPr lang="zh-CN" altLang="zh-CN" b="1" dirty="0"/>
              <a:t>（</a:t>
            </a:r>
            <a:r>
              <a:rPr lang="en-US" altLang="zh-CN" b="1" dirty="0"/>
              <a:t>1</a:t>
            </a:r>
            <a:r>
              <a:rPr lang="zh-CN" altLang="zh-CN" b="1" dirty="0"/>
              <a:t>） </a:t>
            </a:r>
            <a:r>
              <a:rPr lang="en-US" altLang="zh-CN" b="1" dirty="0"/>
              <a:t>CCD</a:t>
            </a:r>
            <a:r>
              <a:rPr lang="zh-CN" altLang="zh-CN" b="1" dirty="0"/>
              <a:t>图像传感器</a:t>
            </a:r>
            <a:endParaRPr lang="zh-CN" altLang="zh-CN" dirty="0"/>
          </a:p>
          <a:p>
            <a:pPr lvl="2"/>
            <a:r>
              <a:rPr lang="zh-CN" altLang="zh-CN" b="1" dirty="0" smtClean="0"/>
              <a:t>（</a:t>
            </a:r>
            <a:r>
              <a:rPr lang="en-US" altLang="zh-CN" b="1" dirty="0" smtClean="0"/>
              <a:t>2</a:t>
            </a:r>
            <a:r>
              <a:rPr lang="zh-CN" altLang="zh-CN" b="1" dirty="0"/>
              <a:t>）红外温度传感器</a:t>
            </a:r>
            <a:endParaRPr lang="zh-CN" altLang="zh-CN" dirty="0"/>
          </a:p>
          <a:p>
            <a:pPr lvl="2"/>
            <a:r>
              <a:rPr lang="zh-CN" altLang="zh-CN" b="1" dirty="0" smtClean="0"/>
              <a:t>（</a:t>
            </a:r>
            <a:r>
              <a:rPr lang="en-US" altLang="zh-CN" b="1" dirty="0"/>
              <a:t>3</a:t>
            </a:r>
            <a:r>
              <a:rPr lang="zh-CN" altLang="zh-CN" b="1" dirty="0"/>
              <a:t>）超声波测距</a:t>
            </a:r>
            <a:r>
              <a:rPr lang="zh-CN" altLang="zh-CN" b="1" dirty="0" smtClean="0"/>
              <a:t>传感器</a:t>
            </a:r>
            <a:endParaRPr lang="zh-CN" altLang="zh-CN" dirty="0"/>
          </a:p>
        </p:txBody>
      </p:sp>
    </p:spTree>
    <p:extLst>
      <p:ext uri="{BB962C8B-B14F-4D97-AF65-F5344CB8AC3E}">
        <p14:creationId xmlns:p14="http://schemas.microsoft.com/office/powerpoint/2010/main" val="281054673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2.5 </a:t>
            </a:r>
            <a:r>
              <a:rPr lang="zh-CN" altLang="zh-CN" sz="4800" dirty="0" smtClean="0">
                <a:latin typeface="楷体" panose="02010609060101010101" pitchFamily="49" charset="-122"/>
                <a:ea typeface="楷体" panose="02010609060101010101" pitchFamily="49" charset="-122"/>
              </a:rPr>
              <a:t>计算机系统</a:t>
            </a:r>
            <a:r>
              <a:rPr lang="zh-CN" altLang="en-US" sz="4800" dirty="0" smtClean="0">
                <a:latin typeface="楷体" panose="02010609060101010101" pitchFamily="49" charset="-122"/>
                <a:ea typeface="楷体" panose="02010609060101010101" pitchFamily="49" charset="-122"/>
              </a:rPr>
              <a:t>的</a:t>
            </a:r>
            <a:r>
              <a:rPr lang="en-US" altLang="zh-CN" sz="4800" dirty="0" smtClean="0">
                <a:latin typeface="楷体" panose="02010609060101010101" pitchFamily="49" charset="-122"/>
                <a:ea typeface="楷体" panose="02010609060101010101" pitchFamily="49" charset="-122"/>
              </a:rPr>
              <a:t>IT</a:t>
            </a:r>
            <a:r>
              <a:rPr lang="zh-CN" altLang="zh-CN" sz="4800" dirty="0" smtClean="0">
                <a:latin typeface="楷体" panose="02010609060101010101" pitchFamily="49" charset="-122"/>
                <a:ea typeface="楷体" panose="02010609060101010101" pitchFamily="49" charset="-122"/>
              </a:rPr>
              <a:t>应用</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752644"/>
            <a:ext cx="7378700" cy="4635418"/>
          </a:xfrm>
        </p:spPr>
        <p:txBody>
          <a:bodyPr/>
          <a:lstStyle/>
          <a:p>
            <a:r>
              <a:rPr lang="en-US" altLang="zh-CN" sz="4000" b="1" dirty="0" smtClean="0">
                <a:latin typeface="黑体" panose="02010609060101010101" pitchFamily="49" charset="-122"/>
                <a:ea typeface="黑体" panose="02010609060101010101" pitchFamily="49" charset="-122"/>
              </a:rPr>
              <a:t>2</a:t>
            </a:r>
            <a:r>
              <a:rPr lang="en-US" altLang="zh-CN" sz="4000" b="1" dirty="0">
                <a:latin typeface="黑体" panose="02010609060101010101" pitchFamily="49" charset="-122"/>
                <a:ea typeface="黑体" panose="02010609060101010101" pitchFamily="49" charset="-122"/>
              </a:rPr>
              <a:t>. </a:t>
            </a:r>
            <a:r>
              <a:rPr lang="zh-CN" altLang="zh-CN" sz="4000" b="1" dirty="0">
                <a:latin typeface="黑体" panose="02010609060101010101" pitchFamily="49" charset="-122"/>
                <a:ea typeface="黑体" panose="02010609060101010101" pitchFamily="49" charset="-122"/>
              </a:rPr>
              <a:t>传感器的应用</a:t>
            </a:r>
            <a:endParaRPr lang="en-US" altLang="zh-CN" sz="4000" b="1" dirty="0">
              <a:latin typeface="黑体" panose="02010609060101010101" pitchFamily="49" charset="-122"/>
              <a:ea typeface="黑体" panose="02010609060101010101" pitchFamily="49" charset="-122"/>
            </a:endParaRPr>
          </a:p>
          <a:p>
            <a:pPr lvl="2"/>
            <a:r>
              <a:rPr lang="zh-CN" altLang="zh-CN" b="1" dirty="0"/>
              <a:t>汽车</a:t>
            </a:r>
            <a:r>
              <a:rPr lang="zh-CN" altLang="zh-CN" b="1" dirty="0" smtClean="0"/>
              <a:t>工业</a:t>
            </a:r>
            <a:endParaRPr lang="en-US" altLang="zh-CN" b="1" dirty="0" smtClean="0"/>
          </a:p>
          <a:p>
            <a:pPr lvl="2"/>
            <a:r>
              <a:rPr lang="zh-CN" altLang="zh-CN" b="1" dirty="0" smtClean="0"/>
              <a:t>工业自动化</a:t>
            </a:r>
            <a:endParaRPr lang="en-US" altLang="zh-CN" b="1" dirty="0" smtClean="0"/>
          </a:p>
          <a:p>
            <a:pPr lvl="2"/>
            <a:r>
              <a:rPr lang="zh-CN" altLang="zh-CN" b="1" dirty="0" smtClean="0"/>
              <a:t>通信</a:t>
            </a:r>
            <a:r>
              <a:rPr lang="zh-CN" altLang="zh-CN" b="1" dirty="0"/>
              <a:t>电子</a:t>
            </a:r>
            <a:r>
              <a:rPr lang="zh-CN" altLang="zh-CN" b="1" dirty="0" smtClean="0"/>
              <a:t>产品</a:t>
            </a:r>
            <a:endParaRPr lang="en-US" altLang="zh-CN" b="1" dirty="0" smtClean="0"/>
          </a:p>
          <a:p>
            <a:pPr lvl="2"/>
            <a:r>
              <a:rPr lang="zh-CN" altLang="zh-CN" b="1" dirty="0" smtClean="0"/>
              <a:t>消费</a:t>
            </a:r>
            <a:r>
              <a:rPr lang="zh-CN" altLang="zh-CN" b="1" dirty="0"/>
              <a:t>电子</a:t>
            </a:r>
            <a:r>
              <a:rPr lang="zh-CN" altLang="zh-CN" b="1" dirty="0" smtClean="0"/>
              <a:t>产品</a:t>
            </a:r>
            <a:endParaRPr lang="en-US" altLang="zh-CN" b="1" dirty="0" smtClean="0"/>
          </a:p>
          <a:p>
            <a:pPr lvl="2"/>
            <a:r>
              <a:rPr lang="zh-CN" altLang="zh-CN" b="1" dirty="0" smtClean="0"/>
              <a:t>专用设备</a:t>
            </a:r>
            <a:endParaRPr lang="zh-CN" altLang="zh-CN" b="1" dirty="0"/>
          </a:p>
        </p:txBody>
      </p:sp>
    </p:spTree>
    <p:extLst>
      <p:ext uri="{BB962C8B-B14F-4D97-AF65-F5344CB8AC3E}">
        <p14:creationId xmlns:p14="http://schemas.microsoft.com/office/powerpoint/2010/main" val="214581765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308" y="381080"/>
            <a:ext cx="8229600" cy="927100"/>
          </a:xfrm>
        </p:spPr>
        <p:txBody>
          <a:bodyPr/>
          <a:lstStyle/>
          <a:p>
            <a:r>
              <a:rPr lang="en-US" altLang="zh-CN" sz="4800" dirty="0" smtClean="0">
                <a:latin typeface="楷体" panose="02010609060101010101" pitchFamily="49" charset="-122"/>
                <a:ea typeface="楷体" panose="02010609060101010101" pitchFamily="49" charset="-122"/>
              </a:rPr>
              <a:t>2.5 </a:t>
            </a:r>
            <a:r>
              <a:rPr lang="zh-CN" altLang="zh-CN" sz="4800" dirty="0" smtClean="0">
                <a:latin typeface="楷体" panose="02010609060101010101" pitchFamily="49" charset="-122"/>
                <a:ea typeface="楷体" panose="02010609060101010101" pitchFamily="49" charset="-122"/>
              </a:rPr>
              <a:t>计算机系统</a:t>
            </a:r>
            <a:r>
              <a:rPr lang="zh-CN" altLang="en-US" sz="4800" dirty="0" smtClean="0">
                <a:latin typeface="楷体" panose="02010609060101010101" pitchFamily="49" charset="-122"/>
                <a:ea typeface="楷体" panose="02010609060101010101" pitchFamily="49" charset="-122"/>
              </a:rPr>
              <a:t>的</a:t>
            </a:r>
            <a:r>
              <a:rPr lang="en-US" altLang="zh-CN" sz="4800" dirty="0" smtClean="0">
                <a:latin typeface="楷体" panose="02010609060101010101" pitchFamily="49" charset="-122"/>
                <a:ea typeface="楷体" panose="02010609060101010101" pitchFamily="49" charset="-122"/>
              </a:rPr>
              <a:t>IT</a:t>
            </a:r>
            <a:r>
              <a:rPr lang="zh-CN" altLang="zh-CN" sz="4800" dirty="0" smtClean="0">
                <a:latin typeface="楷体" panose="02010609060101010101" pitchFamily="49" charset="-122"/>
                <a:ea typeface="楷体" panose="02010609060101010101" pitchFamily="49" charset="-122"/>
              </a:rPr>
              <a:t>应用</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295456"/>
            <a:ext cx="7378700" cy="4635418"/>
          </a:xfrm>
        </p:spPr>
        <p:txBody>
          <a:bodyPr/>
          <a:lstStyle/>
          <a:p>
            <a:pPr marL="457200" lvl="1" indent="0">
              <a:buNone/>
            </a:pPr>
            <a:r>
              <a:rPr lang="en-US" altLang="zh-CN" sz="4000" b="1" dirty="0" smtClean="0">
                <a:latin typeface="黑体" panose="02010609060101010101" pitchFamily="49" charset="-122"/>
                <a:ea typeface="黑体" panose="02010609060101010101" pitchFamily="49" charset="-122"/>
              </a:rPr>
              <a:t>3</a:t>
            </a:r>
            <a:r>
              <a:rPr lang="en-US" altLang="zh-CN" sz="4000" b="1" dirty="0">
                <a:latin typeface="黑体" panose="02010609060101010101" pitchFamily="49" charset="-122"/>
                <a:ea typeface="黑体" panose="02010609060101010101" pitchFamily="49" charset="-122"/>
              </a:rPr>
              <a:t>. </a:t>
            </a:r>
            <a:r>
              <a:rPr lang="zh-CN" altLang="zh-CN" sz="4000" b="1" dirty="0">
                <a:latin typeface="黑体" panose="02010609060101010101" pitchFamily="49" charset="-122"/>
                <a:ea typeface="黑体" panose="02010609060101010101" pitchFamily="49" charset="-122"/>
              </a:rPr>
              <a:t>传感器的发展方向 </a:t>
            </a:r>
            <a:endParaRPr lang="en-US" altLang="zh-CN" sz="4000" b="1" dirty="0" smtClean="0">
              <a:latin typeface="黑体" panose="02010609060101010101" pitchFamily="49" charset="-122"/>
              <a:ea typeface="黑体" panose="02010609060101010101" pitchFamily="49" charset="-122"/>
            </a:endParaRPr>
          </a:p>
          <a:p>
            <a:pPr marL="457200" lvl="1" indent="0">
              <a:buNone/>
            </a:pPr>
            <a:r>
              <a:rPr lang="zh-CN" altLang="en-US" sz="1600" dirty="0">
                <a:latin typeface="微软雅黑" panose="020B0503020204020204" pitchFamily="34" charset="-122"/>
                <a:ea typeface="微软雅黑" panose="020B0503020204020204" pitchFamily="34" charset="-122"/>
              </a:rPr>
              <a:t>① 由于传感器都是利用材料的各种效应和特性等将非电量转换成电量的，所以应采用新材料、新技术、新工艺及新理论来发展传感器。</a:t>
            </a:r>
          </a:p>
          <a:p>
            <a:pPr marL="457200" lvl="1" indent="0">
              <a:buNone/>
            </a:pPr>
            <a:r>
              <a:rPr lang="zh-CN" altLang="en-US" sz="1600" dirty="0">
                <a:latin typeface="微软雅黑" panose="020B0503020204020204" pitchFamily="34" charset="-122"/>
                <a:ea typeface="微软雅黑" panose="020B0503020204020204" pitchFamily="34" charset="-122"/>
              </a:rPr>
              <a:t>② 为了适应计算机对信息的处理，应发展数字式传感器，这样可省去模 </a:t>
            </a:r>
            <a:r>
              <a:rPr lang="en-US" altLang="zh-CN" sz="1600" dirty="0">
                <a:latin typeface="微软雅黑" panose="020B0503020204020204" pitchFamily="34" charset="-122"/>
                <a:ea typeface="微软雅黑" panose="020B0503020204020204" pitchFamily="34" charset="-122"/>
              </a:rPr>
              <a:t>/ </a:t>
            </a:r>
            <a:r>
              <a:rPr lang="zh-CN" altLang="en-US" sz="1600" dirty="0">
                <a:latin typeface="微软雅黑" panose="020B0503020204020204" pitchFamily="34" charset="-122"/>
                <a:ea typeface="微软雅黑" panose="020B0503020204020204" pitchFamily="34" charset="-122"/>
              </a:rPr>
              <a:t>数转换电路，直接与计算机连接。</a:t>
            </a:r>
          </a:p>
          <a:p>
            <a:pPr marL="457200" lvl="1" indent="0">
              <a:buNone/>
            </a:pPr>
            <a:r>
              <a:rPr lang="zh-CN" altLang="en-US" sz="1600" dirty="0">
                <a:latin typeface="微软雅黑" panose="020B0503020204020204" pitchFamily="34" charset="-122"/>
                <a:ea typeface="微软雅黑" panose="020B0503020204020204" pitchFamily="34" charset="-122"/>
              </a:rPr>
              <a:t>③ 为了适应工业和实验中的非接触式检测需要，应使用激光、微波和红外线等。</a:t>
            </a:r>
          </a:p>
          <a:p>
            <a:pPr marL="457200" lvl="1" indent="0">
              <a:buNone/>
            </a:pPr>
            <a:r>
              <a:rPr lang="zh-CN" altLang="en-US" sz="1600" dirty="0">
                <a:latin typeface="微软雅黑" panose="020B0503020204020204" pitchFamily="34" charset="-122"/>
                <a:ea typeface="微软雅黑" panose="020B0503020204020204" pitchFamily="34" charset="-122"/>
              </a:rPr>
              <a:t>④ 发展“传像技术”。随着科学的发展，不但要求传感个别非电量，而且要求传感被测源的全部信息 （即传像） 。这就要求传感器不但要小型化、微型化，而且应从单个发展到组合式 （传感器阵列） 形式，其中每个小传感器测出被测源的一个像素，整体构成一个图像传感，并能在显示屏</a:t>
            </a:r>
          </a:p>
          <a:p>
            <a:pPr marL="457200" lvl="1" indent="0">
              <a:buNone/>
            </a:pPr>
            <a:r>
              <a:rPr lang="zh-CN" altLang="en-US" sz="1600" dirty="0">
                <a:latin typeface="微软雅黑" panose="020B0503020204020204" pitchFamily="34" charset="-122"/>
                <a:ea typeface="微软雅黑" panose="020B0503020204020204" pitchFamily="34" charset="-122"/>
              </a:rPr>
              <a:t>上显示等。</a:t>
            </a:r>
          </a:p>
          <a:p>
            <a:pPr marL="457200" lvl="1" indent="0">
              <a:buNone/>
            </a:pPr>
            <a:r>
              <a:rPr lang="zh-CN" altLang="en-US" sz="1600" dirty="0">
                <a:latin typeface="微软雅黑" panose="020B0503020204020204" pitchFamily="34" charset="-122"/>
                <a:ea typeface="微软雅黑" panose="020B0503020204020204" pitchFamily="34" charset="-122"/>
              </a:rPr>
              <a:t>⑤ 发展仿生传感器。生物体内充满着大量有传感作用的细胞，如视觉、听觉、嗅觉、味觉、触觉和冷热感觉等细胞，这些感觉细胞将非电量转换成生物电流，由神经系统传到大脑里进行处理，再发出各种控制命令。</a:t>
            </a:r>
          </a:p>
          <a:p>
            <a:pPr marL="457200" lvl="1" indent="0">
              <a:buNone/>
            </a:pPr>
            <a:r>
              <a:rPr lang="zh-CN" altLang="en-US" sz="1600" dirty="0">
                <a:latin typeface="微软雅黑" panose="020B0503020204020204" pitchFamily="34" charset="-122"/>
                <a:ea typeface="微软雅黑" panose="020B0503020204020204" pitchFamily="34" charset="-122"/>
              </a:rPr>
              <a:t>⑥ 传感器属于敏感技术范畴之内，而敏感元件是基础元件，有了优良的敏感元件，才能有高性能的传感器，所以应优先开发新的领域和原理，生产出优良的敏感元件。</a:t>
            </a:r>
            <a:endParaRPr lang="zh-CN" altLang="zh-CN" sz="16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6569770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2.5 </a:t>
            </a:r>
            <a:r>
              <a:rPr lang="zh-CN" altLang="zh-CN" sz="4800" dirty="0" smtClean="0">
                <a:latin typeface="楷体" panose="02010609060101010101" pitchFamily="49" charset="-122"/>
                <a:ea typeface="楷体" panose="02010609060101010101" pitchFamily="49" charset="-122"/>
              </a:rPr>
              <a:t>计算机系统应用</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752644"/>
            <a:ext cx="7378700" cy="4635418"/>
          </a:xfrm>
        </p:spPr>
        <p:txBody>
          <a:bodyPr/>
          <a:lstStyle/>
          <a:p>
            <a:pPr>
              <a:buSzPct val="90000"/>
            </a:pPr>
            <a:r>
              <a:rPr lang="zh-CN" altLang="en-US" sz="3600" b="1" dirty="0" smtClean="0">
                <a:latin typeface="黑体" panose="02010609060101010101" pitchFamily="49" charset="-122"/>
                <a:ea typeface="黑体" panose="02010609060101010101" pitchFamily="49" charset="-122"/>
              </a:rPr>
              <a:t>二</a:t>
            </a:r>
            <a:r>
              <a:rPr lang="en-US" altLang="zh-CN" sz="3600" b="1" dirty="0" smtClean="0">
                <a:latin typeface="黑体" panose="02010609060101010101" pitchFamily="49" charset="-122"/>
                <a:ea typeface="黑体" panose="02010609060101010101" pitchFamily="49" charset="-122"/>
              </a:rPr>
              <a:t>.</a:t>
            </a:r>
            <a:r>
              <a:rPr lang="zh-CN" altLang="zh-CN" sz="3600" b="1" dirty="0">
                <a:latin typeface="黑体" panose="02010609060101010101" pitchFamily="49" charset="-122"/>
                <a:ea typeface="黑体" panose="02010609060101010101" pitchFamily="49" charset="-122"/>
              </a:rPr>
              <a:t>信息传输与</a:t>
            </a:r>
            <a:r>
              <a:rPr lang="zh-CN" altLang="zh-CN" sz="3600" b="1" dirty="0" smtClean="0">
                <a:latin typeface="黑体" panose="02010609060101010101" pitchFamily="49" charset="-122"/>
                <a:ea typeface="黑体" panose="02010609060101010101" pitchFamily="49" charset="-122"/>
              </a:rPr>
              <a:t>储存</a:t>
            </a:r>
            <a:endParaRPr lang="en-US" altLang="zh-CN" sz="3600" b="1" dirty="0">
              <a:latin typeface="黑体" panose="02010609060101010101" pitchFamily="49" charset="-122"/>
              <a:ea typeface="黑体" panose="02010609060101010101" pitchFamily="49" charset="-122"/>
            </a:endParaRPr>
          </a:p>
          <a:p>
            <a:pPr lvl="1"/>
            <a:r>
              <a:rPr lang="en-US" altLang="zh-CN" sz="3600" b="1" dirty="0">
                <a:latin typeface="黑体" panose="02010609060101010101" pitchFamily="49" charset="-122"/>
                <a:ea typeface="黑体" panose="02010609060101010101" pitchFamily="49" charset="-122"/>
              </a:rPr>
              <a:t>1. </a:t>
            </a:r>
            <a:r>
              <a:rPr lang="zh-CN" altLang="zh-CN" sz="3600" b="1" dirty="0">
                <a:latin typeface="黑体" panose="02010609060101010101" pitchFamily="49" charset="-122"/>
                <a:ea typeface="黑体" panose="02010609060101010101" pitchFamily="49" charset="-122"/>
              </a:rPr>
              <a:t>信息的传输</a:t>
            </a:r>
            <a:endParaRPr lang="en-US" altLang="zh-CN" sz="3600" b="1" dirty="0">
              <a:latin typeface="黑体" panose="02010609060101010101" pitchFamily="49" charset="-122"/>
              <a:ea typeface="黑体" panose="02010609060101010101" pitchFamily="49" charset="-122"/>
            </a:endParaRPr>
          </a:p>
          <a:p>
            <a:pPr lvl="2"/>
            <a:r>
              <a:rPr lang="zh-CN" altLang="zh-CN" sz="2000" dirty="0"/>
              <a:t>有线</a:t>
            </a:r>
            <a:r>
              <a:rPr lang="zh-CN" altLang="zh-CN" sz="2000" dirty="0" smtClean="0"/>
              <a:t>传输</a:t>
            </a:r>
            <a:r>
              <a:rPr lang="zh-CN" altLang="en-US" sz="2000" dirty="0" smtClean="0"/>
              <a:t>以</a:t>
            </a:r>
            <a:r>
              <a:rPr lang="zh-CN" altLang="zh-CN" sz="2000" dirty="0" smtClean="0"/>
              <a:t>光纤通信</a:t>
            </a:r>
            <a:r>
              <a:rPr lang="zh-CN" altLang="zh-CN" sz="2000" dirty="0"/>
              <a:t>技术为典型</a:t>
            </a:r>
            <a:r>
              <a:rPr lang="zh-CN" altLang="zh-CN" sz="2000" dirty="0" smtClean="0"/>
              <a:t>代表</a:t>
            </a:r>
            <a:endParaRPr lang="en-US" altLang="zh-CN" sz="2000" dirty="0" smtClean="0"/>
          </a:p>
          <a:p>
            <a:pPr lvl="2"/>
            <a:r>
              <a:rPr lang="zh-CN" altLang="zh-CN" sz="2000" dirty="0" smtClean="0"/>
              <a:t>近距离</a:t>
            </a:r>
            <a:r>
              <a:rPr lang="zh-CN" altLang="zh-CN" sz="2000" dirty="0"/>
              <a:t>无线传输以红外技术、蓝牙技术</a:t>
            </a:r>
            <a:r>
              <a:rPr lang="zh-CN" altLang="zh-CN" sz="2000" dirty="0" smtClean="0"/>
              <a:t>为代表</a:t>
            </a:r>
            <a:endParaRPr lang="en-US" altLang="zh-CN" sz="2000" dirty="0" smtClean="0"/>
          </a:p>
          <a:p>
            <a:pPr lvl="2"/>
            <a:r>
              <a:rPr lang="zh-CN" altLang="zh-CN" sz="2000" dirty="0" smtClean="0"/>
              <a:t>远</a:t>
            </a:r>
            <a:r>
              <a:rPr lang="zh-CN" altLang="zh-CN" sz="2000" dirty="0"/>
              <a:t>距离无线传输则以卫星通讯</a:t>
            </a:r>
            <a:r>
              <a:rPr lang="zh-CN" altLang="zh-CN" sz="2000" dirty="0" smtClean="0"/>
              <a:t>为主</a:t>
            </a:r>
            <a:endParaRPr lang="zh-CN" altLang="zh-CN" sz="2000" dirty="0"/>
          </a:p>
          <a:p>
            <a:pPr lvl="1"/>
            <a:endParaRPr lang="zh-CN" altLang="zh-CN" sz="3600" b="1"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97731807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2.5 </a:t>
            </a:r>
            <a:r>
              <a:rPr lang="zh-CN" altLang="zh-CN" sz="4800" dirty="0" smtClean="0">
                <a:latin typeface="楷体" panose="02010609060101010101" pitchFamily="49" charset="-122"/>
                <a:ea typeface="楷体" panose="02010609060101010101" pitchFamily="49" charset="-122"/>
              </a:rPr>
              <a:t>计算机系统应用</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752644"/>
            <a:ext cx="7378700" cy="4635418"/>
          </a:xfrm>
        </p:spPr>
        <p:txBody>
          <a:bodyPr/>
          <a:lstStyle/>
          <a:p>
            <a:pPr lvl="1"/>
            <a:r>
              <a:rPr lang="en-US" altLang="zh-CN" sz="3600" b="1" dirty="0" smtClean="0">
                <a:latin typeface="黑体" panose="02010609060101010101" pitchFamily="49" charset="-122"/>
                <a:ea typeface="黑体" panose="02010609060101010101" pitchFamily="49" charset="-122"/>
              </a:rPr>
              <a:t>2</a:t>
            </a:r>
            <a:r>
              <a:rPr lang="en-US" altLang="zh-CN" sz="3600" b="1" dirty="0">
                <a:latin typeface="黑体" panose="02010609060101010101" pitchFamily="49" charset="-122"/>
                <a:ea typeface="黑体" panose="02010609060101010101" pitchFamily="49" charset="-122"/>
              </a:rPr>
              <a:t>. </a:t>
            </a:r>
            <a:r>
              <a:rPr lang="zh-CN" altLang="zh-CN" sz="3600" b="1" dirty="0">
                <a:latin typeface="黑体" panose="02010609060101010101" pitchFamily="49" charset="-122"/>
                <a:ea typeface="黑体" panose="02010609060101010101" pitchFamily="49" charset="-122"/>
              </a:rPr>
              <a:t>信息的储存</a:t>
            </a:r>
            <a:endParaRPr lang="en-US" altLang="zh-CN" sz="3600" b="1" dirty="0">
              <a:latin typeface="黑体" panose="02010609060101010101" pitchFamily="49" charset="-122"/>
              <a:ea typeface="黑体" panose="02010609060101010101" pitchFamily="49" charset="-122"/>
            </a:endParaRPr>
          </a:p>
          <a:p>
            <a:pPr lvl="1"/>
            <a:endParaRPr lang="zh-CN" altLang="zh-CN" sz="3600" b="1" dirty="0">
              <a:latin typeface="黑体" panose="02010609060101010101" pitchFamily="49" charset="-122"/>
              <a:ea typeface="黑体" panose="02010609060101010101" pitchFamily="49" charset="-122"/>
            </a:endParaRPr>
          </a:p>
        </p:txBody>
      </p:sp>
      <p:pic>
        <p:nvPicPr>
          <p:cNvPr id="4" name="图片 3" descr="http://www.d1net.com/uploadfile/2015/0604/20150604031335496.png"/>
          <p:cNvPicPr/>
          <p:nvPr/>
        </p:nvPicPr>
        <p:blipFill>
          <a:blip r:embed="rId2">
            <a:extLst>
              <a:ext uri="{28A0092B-C50C-407E-A947-70E740481C1C}">
                <a14:useLocalDpi xmlns:a14="http://schemas.microsoft.com/office/drawing/2010/main" val="0"/>
              </a:ext>
            </a:extLst>
          </a:blip>
          <a:srcRect/>
          <a:stretch>
            <a:fillRect/>
          </a:stretch>
        </p:blipFill>
        <p:spPr bwMode="auto">
          <a:xfrm>
            <a:off x="2590852" y="2953176"/>
            <a:ext cx="4190890" cy="2323211"/>
          </a:xfrm>
          <a:prstGeom prst="rect">
            <a:avLst/>
          </a:prstGeom>
          <a:noFill/>
          <a:ln>
            <a:noFill/>
          </a:ln>
        </p:spPr>
      </p:pic>
    </p:spTree>
    <p:extLst>
      <p:ext uri="{BB962C8B-B14F-4D97-AF65-F5344CB8AC3E}">
        <p14:creationId xmlns:p14="http://schemas.microsoft.com/office/powerpoint/2010/main" val="131647725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2.5 </a:t>
            </a:r>
            <a:r>
              <a:rPr lang="zh-CN" altLang="zh-CN" sz="4800" dirty="0" smtClean="0">
                <a:latin typeface="楷体" panose="02010609060101010101" pitchFamily="49" charset="-122"/>
                <a:ea typeface="楷体" panose="02010609060101010101" pitchFamily="49" charset="-122"/>
              </a:rPr>
              <a:t>计算机系统应用</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752644"/>
            <a:ext cx="7378700" cy="4635418"/>
          </a:xfrm>
        </p:spPr>
        <p:txBody>
          <a:bodyPr/>
          <a:lstStyle/>
          <a:p>
            <a:pPr>
              <a:buSzPct val="90000"/>
            </a:pPr>
            <a:r>
              <a:rPr lang="en-US" altLang="zh-CN" sz="3600" b="1" dirty="0" smtClean="0">
                <a:latin typeface="黑体" panose="02010609060101010101" pitchFamily="49" charset="-122"/>
                <a:ea typeface="黑体" panose="02010609060101010101" pitchFamily="49" charset="-122"/>
              </a:rPr>
              <a:t>3.</a:t>
            </a:r>
            <a:r>
              <a:rPr lang="zh-CN" altLang="zh-CN" sz="3600" b="1" dirty="0" smtClean="0">
                <a:latin typeface="黑体" panose="02010609060101010101" pitchFamily="49" charset="-122"/>
                <a:ea typeface="黑体" panose="02010609060101010101" pitchFamily="49" charset="-122"/>
              </a:rPr>
              <a:t>信息处理</a:t>
            </a:r>
            <a:endParaRPr lang="en-US" altLang="zh-CN" sz="3600" b="1" dirty="0">
              <a:latin typeface="黑体" panose="02010609060101010101" pitchFamily="49" charset="-122"/>
              <a:ea typeface="黑体" panose="02010609060101010101" pitchFamily="49" charset="-122"/>
            </a:endParaRPr>
          </a:p>
          <a:p>
            <a:pPr lvl="1"/>
            <a:r>
              <a:rPr lang="zh-CN" altLang="zh-CN" sz="2400" dirty="0">
                <a:latin typeface="微软雅黑" panose="020B0503020204020204" pitchFamily="34" charset="-122"/>
                <a:ea typeface="微软雅黑" panose="020B0503020204020204" pitchFamily="34" charset="-122"/>
              </a:rPr>
              <a:t>数字图像处理</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声音信息处理</a:t>
            </a:r>
          </a:p>
          <a:p>
            <a:pPr lvl="1"/>
            <a:r>
              <a:rPr lang="zh-CN" altLang="zh-CN" sz="2400" dirty="0">
                <a:latin typeface="微软雅黑" panose="020B0503020204020204" pitchFamily="34" charset="-122"/>
                <a:ea typeface="微软雅黑" panose="020B0503020204020204" pitchFamily="34" charset="-122"/>
              </a:rPr>
              <a:t>电子指纹</a:t>
            </a:r>
          </a:p>
          <a:p>
            <a:pPr lvl="1"/>
            <a:r>
              <a:rPr lang="zh-CN" altLang="zh-CN" sz="2400" dirty="0">
                <a:latin typeface="微软雅黑" panose="020B0503020204020204" pitchFamily="34" charset="-122"/>
                <a:ea typeface="微软雅黑" panose="020B0503020204020204" pitchFamily="34" charset="-122"/>
              </a:rPr>
              <a:t>自动翻译</a:t>
            </a:r>
          </a:p>
          <a:p>
            <a:pPr lvl="1"/>
            <a:r>
              <a:rPr lang="zh-CN" altLang="zh-CN" sz="2400" dirty="0" smtClean="0">
                <a:latin typeface="微软雅黑" panose="020B0503020204020204" pitchFamily="34" charset="-122"/>
                <a:ea typeface="微软雅黑" panose="020B0503020204020204" pitchFamily="34" charset="-122"/>
              </a:rPr>
              <a:t>模式识别</a:t>
            </a:r>
            <a:endParaRPr lang="zh-CN" altLang="zh-CN" sz="2400" dirty="0">
              <a:latin typeface="微软雅黑" panose="020B0503020204020204" pitchFamily="34" charset="-122"/>
              <a:ea typeface="微软雅黑" panose="020B0503020204020204" pitchFamily="34" charset="-122"/>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1182" y="1726374"/>
            <a:ext cx="4597851" cy="4140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1245" y="6095930"/>
            <a:ext cx="4093911" cy="4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660780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zh-CN" altLang="en-US" sz="4800" dirty="0" smtClean="0">
                <a:latin typeface="楷体" panose="02010609060101010101" pitchFamily="49" charset="-122"/>
                <a:ea typeface="楷体" panose="02010609060101010101" pitchFamily="49" charset="-122"/>
              </a:rPr>
              <a:t>小 结</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4496" y="1752644"/>
            <a:ext cx="7378700" cy="4635418"/>
          </a:xfrm>
        </p:spPr>
        <p:txBody>
          <a:bodyPr/>
          <a:lstStyle/>
          <a:p>
            <a:pPr>
              <a:buSzPct val="90000"/>
            </a:pPr>
            <a:r>
              <a:rPr lang="zh-CN" altLang="en-US" sz="2400" dirty="0">
                <a:latin typeface="微软雅黑" panose="020B0503020204020204" pitchFamily="34" charset="-122"/>
                <a:ea typeface="微软雅黑" panose="020B0503020204020204" pitchFamily="34" charset="-122"/>
              </a:rPr>
              <a:t>计算机是数字设备，能以极快的速度处理大量的信息，完成复杂的工作；计算机以数字</a:t>
            </a:r>
            <a:r>
              <a:rPr lang="zh-CN" altLang="en-US" sz="2400" dirty="0" smtClean="0">
                <a:latin typeface="微软雅黑" panose="020B0503020204020204" pitchFamily="34" charset="-122"/>
                <a:ea typeface="微软雅黑" panose="020B0503020204020204" pitchFamily="34" charset="-122"/>
              </a:rPr>
              <a:t>电子电路</a:t>
            </a:r>
            <a:r>
              <a:rPr lang="zh-CN" altLang="en-US" sz="2400" dirty="0">
                <a:latin typeface="微软雅黑" panose="020B0503020204020204" pitchFamily="34" charset="-122"/>
                <a:ea typeface="微软雅黑" panose="020B0503020204020204" pitchFamily="34" charset="-122"/>
              </a:rPr>
              <a:t>为基础，集成电路在其中起着重要的作用；计算机虽然很复杂，但大多数构件是简单的</a:t>
            </a:r>
            <a:r>
              <a:rPr lang="zh-CN" altLang="en-US" sz="2400" dirty="0" smtClean="0">
                <a:latin typeface="微软雅黑" panose="020B0503020204020204" pitchFamily="34" charset="-122"/>
                <a:ea typeface="微软雅黑" panose="020B0503020204020204" pitchFamily="34" charset="-122"/>
              </a:rPr>
              <a:t>插接式</a:t>
            </a:r>
            <a:r>
              <a:rPr lang="zh-CN" altLang="en-US" sz="2400" dirty="0">
                <a:latin typeface="微软雅黑" panose="020B0503020204020204" pitchFamily="34" charset="-122"/>
                <a:ea typeface="微软雅黑" panose="020B0503020204020204" pitchFamily="34" charset="-122"/>
              </a:rPr>
              <a:t>的，计算机的性能不仅取决于构件的性能，更多的是由体系结构所决定的</a:t>
            </a:r>
            <a:r>
              <a:rPr lang="zh-CN" altLang="en-US"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a:p>
            <a:pPr>
              <a:buSzPct val="90000"/>
            </a:pPr>
            <a:r>
              <a:rPr lang="zh-CN" altLang="en-US" sz="2400" dirty="0">
                <a:latin typeface="微软雅黑" panose="020B0503020204020204" pitchFamily="34" charset="-122"/>
                <a:ea typeface="微软雅黑" panose="020B0503020204020204" pitchFamily="34" charset="-122"/>
              </a:rPr>
              <a:t> 了解计算机的发展简史以及分类；</a:t>
            </a:r>
          </a:p>
          <a:p>
            <a:pPr>
              <a:buSzPct val="90000"/>
            </a:pPr>
            <a:r>
              <a:rPr lang="zh-CN" altLang="en-US" sz="2400" dirty="0">
                <a:latin typeface="微软雅黑" panose="020B0503020204020204" pitchFamily="34" charset="-122"/>
                <a:ea typeface="微软雅黑" panose="020B0503020204020204" pitchFamily="34" charset="-122"/>
              </a:rPr>
              <a:t> 掌握冯</a:t>
            </a:r>
            <a:r>
              <a:rPr lang="en-US" altLang="zh-CN" sz="2400" dirty="0">
                <a:latin typeface="微软雅黑" panose="020B0503020204020204" pitchFamily="34" charset="-122"/>
                <a:ea typeface="微软雅黑" panose="020B0503020204020204" pitchFamily="34" charset="-122"/>
              </a:rPr>
              <a:t>·</a:t>
            </a:r>
            <a:r>
              <a:rPr lang="zh-CN" altLang="en-US" sz="2400" dirty="0">
                <a:latin typeface="微软雅黑" panose="020B0503020204020204" pitchFamily="34" charset="-122"/>
                <a:ea typeface="微软雅黑" panose="020B0503020204020204" pitchFamily="34" charset="-122"/>
              </a:rPr>
              <a:t>诺依曼计算机结构；</a:t>
            </a:r>
          </a:p>
          <a:p>
            <a:pPr>
              <a:buSzPct val="90000"/>
            </a:pPr>
            <a:r>
              <a:rPr lang="zh-CN" altLang="en-US" sz="2400" dirty="0">
                <a:latin typeface="微软雅黑" panose="020B0503020204020204" pitchFamily="34" charset="-122"/>
                <a:ea typeface="微软雅黑" panose="020B0503020204020204" pitchFamily="34" charset="-122"/>
              </a:rPr>
              <a:t> 理解逻辑代数；</a:t>
            </a:r>
          </a:p>
          <a:p>
            <a:pPr>
              <a:buSzPct val="90000"/>
            </a:pPr>
            <a:r>
              <a:rPr lang="zh-CN" altLang="en-US" sz="2400" dirty="0">
                <a:latin typeface="微软雅黑" panose="020B0503020204020204" pitchFamily="34" charset="-122"/>
                <a:ea typeface="微软雅黑" panose="020B0503020204020204" pitchFamily="34" charset="-122"/>
              </a:rPr>
              <a:t> 熟悉嵌入式系统；</a:t>
            </a:r>
          </a:p>
          <a:p>
            <a:pPr>
              <a:buSzPct val="90000"/>
            </a:pPr>
            <a:r>
              <a:rPr lang="zh-CN" altLang="en-US" sz="2400" dirty="0">
                <a:latin typeface="微软雅黑" panose="020B0503020204020204" pitchFamily="34" charset="-122"/>
                <a:ea typeface="微软雅黑" panose="020B0503020204020204" pitchFamily="34" charset="-122"/>
              </a:rPr>
              <a:t> 理解常用传感器的应用。</a:t>
            </a:r>
            <a:endParaRPr lang="en-US" altLang="zh-CN" sz="2400" dirty="0" smtClean="0">
              <a:latin typeface="微软雅黑" panose="020B0503020204020204" pitchFamily="34" charset="-122"/>
              <a:ea typeface="微软雅黑" panose="020B0503020204020204" pitchFamily="34" charset="-122"/>
            </a:endParaRPr>
          </a:p>
          <a:p>
            <a:pPr>
              <a:buSzPct val="90000"/>
            </a:pPr>
            <a:endParaRPr lang="zh-CN"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407500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2.1 </a:t>
            </a:r>
            <a:r>
              <a:rPr lang="zh-CN" altLang="zh-CN" sz="4800" dirty="0" smtClean="0">
                <a:latin typeface="楷体" panose="02010609060101010101" pitchFamily="49" charset="-122"/>
                <a:ea typeface="楷体" panose="02010609060101010101" pitchFamily="49" charset="-122"/>
              </a:rPr>
              <a:t>信息</a:t>
            </a:r>
            <a:r>
              <a:rPr lang="zh-CN" altLang="zh-CN" sz="4800" dirty="0">
                <a:latin typeface="楷体" panose="02010609060101010101" pitchFamily="49" charset="-122"/>
                <a:ea typeface="楷体" panose="02010609060101010101" pitchFamily="49" charset="-122"/>
              </a:rPr>
              <a:t>工具</a:t>
            </a:r>
            <a:r>
              <a:rPr lang="en-US" altLang="zh-CN" sz="4800" dirty="0">
                <a:latin typeface="楷体" panose="02010609060101010101" pitchFamily="49" charset="-122"/>
                <a:ea typeface="楷体" panose="02010609060101010101" pitchFamily="49" charset="-122"/>
              </a:rPr>
              <a:t>--</a:t>
            </a:r>
            <a:r>
              <a:rPr lang="zh-CN" altLang="zh-CN" sz="4800" dirty="0" smtClean="0">
                <a:latin typeface="楷体" panose="02010609060101010101" pitchFamily="49" charset="-122"/>
                <a:ea typeface="楷体" panose="02010609060101010101" pitchFamily="49" charset="-122"/>
              </a:rPr>
              <a:t>计算机</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254428"/>
          </a:xfrm>
        </p:spPr>
        <p:txBody>
          <a:bodyPr/>
          <a:lstStyle/>
          <a:p>
            <a:pPr marL="342900" lvl="1" indent="-342900">
              <a:buSzPct val="90000"/>
              <a:buChar char="•"/>
            </a:pPr>
            <a:r>
              <a:rPr lang="en-US" altLang="zh-CN" sz="3600" b="1" dirty="0" smtClean="0">
                <a:latin typeface="黑体" panose="02010609060101010101" pitchFamily="49" charset="-122"/>
                <a:ea typeface="黑体" panose="02010609060101010101" pitchFamily="49" charset="-122"/>
              </a:rPr>
              <a:t>3. </a:t>
            </a:r>
            <a:r>
              <a:rPr lang="zh-CN" altLang="zh-CN" sz="3600" b="1" dirty="0">
                <a:latin typeface="黑体" panose="02010609060101010101" pitchFamily="49" charset="-122"/>
                <a:ea typeface="黑体" panose="02010609060101010101" pitchFamily="49" charset="-122"/>
              </a:rPr>
              <a:t>中国计算机的发展</a:t>
            </a:r>
            <a:r>
              <a:rPr lang="zh-CN" altLang="zh-CN" sz="3600" b="1" dirty="0" smtClean="0">
                <a:latin typeface="黑体" panose="02010609060101010101" pitchFamily="49" charset="-122"/>
                <a:ea typeface="黑体" panose="02010609060101010101" pitchFamily="49" charset="-122"/>
              </a:rPr>
              <a:t>状况</a:t>
            </a:r>
            <a:endParaRPr lang="en-US" altLang="zh-CN" sz="3600" b="1" dirty="0" smtClean="0">
              <a:latin typeface="黑体" panose="02010609060101010101" pitchFamily="49" charset="-122"/>
              <a:ea typeface="黑体" panose="02010609060101010101" pitchFamily="49" charset="-122"/>
            </a:endParaRPr>
          </a:p>
          <a:p>
            <a:pPr lvl="1">
              <a:buSzPct val="90000"/>
            </a:pPr>
            <a:r>
              <a:rPr lang="zh-CN" altLang="en-US" sz="2400" dirty="0">
                <a:latin typeface="微软雅黑" panose="020B0503020204020204" pitchFamily="34" charset="-122"/>
                <a:ea typeface="微软雅黑" panose="020B0503020204020204" pitchFamily="34" charset="-122"/>
              </a:rPr>
              <a:t>主奠基人：华罗庚教授</a:t>
            </a:r>
            <a:endParaRPr lang="en-US" altLang="zh-CN" sz="2400" dirty="0">
              <a:latin typeface="微软雅黑" panose="020B0503020204020204" pitchFamily="34" charset="-122"/>
              <a:ea typeface="微软雅黑" panose="020B0503020204020204" pitchFamily="34" charset="-122"/>
            </a:endParaRPr>
          </a:p>
          <a:p>
            <a:pPr lvl="1">
              <a:buSzPct val="90000"/>
            </a:pPr>
            <a:r>
              <a:rPr lang="zh-CN" altLang="en-US" sz="2400" dirty="0">
                <a:latin typeface="微软雅黑" panose="020B0503020204020204" pitchFamily="34" charset="-122"/>
                <a:ea typeface="微软雅黑" panose="020B0503020204020204" pitchFamily="34" charset="-122"/>
              </a:rPr>
              <a:t>中国计算机的发展历程</a:t>
            </a:r>
            <a:endParaRPr lang="en-US" altLang="zh-CN" sz="2400" dirty="0">
              <a:latin typeface="微软雅黑" panose="020B0503020204020204" pitchFamily="34" charset="-122"/>
              <a:ea typeface="微软雅黑" panose="020B0503020204020204" pitchFamily="34" charset="-122"/>
            </a:endParaRPr>
          </a:p>
          <a:p>
            <a:pPr marL="800100" lvl="2" indent="-400050">
              <a:buSzPct val="90000"/>
            </a:pPr>
            <a:r>
              <a:rPr lang="en-US" altLang="zh-CN" sz="2000" dirty="0" smtClean="0">
                <a:latin typeface="黑体" panose="02010609060101010101" pitchFamily="49" charset="-122"/>
                <a:ea typeface="黑体" panose="02010609060101010101" pitchFamily="49" charset="-122"/>
              </a:rPr>
              <a:t>1958</a:t>
            </a:r>
            <a:r>
              <a:rPr lang="zh-CN" altLang="en-US" sz="2000" dirty="0" smtClean="0">
                <a:latin typeface="黑体" panose="02010609060101010101" pitchFamily="49" charset="-122"/>
                <a:ea typeface="黑体" panose="02010609060101010101" pitchFamily="49" charset="-122"/>
              </a:rPr>
              <a:t>年：电子管小型计算机</a:t>
            </a:r>
            <a:endParaRPr lang="en-US" altLang="zh-CN" sz="2000" dirty="0" smtClean="0">
              <a:latin typeface="黑体" panose="02010609060101010101" pitchFamily="49" charset="-122"/>
              <a:ea typeface="黑体" panose="02010609060101010101" pitchFamily="49" charset="-122"/>
            </a:endParaRPr>
          </a:p>
          <a:p>
            <a:pPr marL="800100" lvl="2" indent="-400050">
              <a:buSzPct val="90000"/>
            </a:pPr>
            <a:r>
              <a:rPr lang="en-US" altLang="zh-CN" sz="2000" dirty="0" smtClean="0">
                <a:latin typeface="黑体" panose="02010609060101010101" pitchFamily="49" charset="-122"/>
                <a:ea typeface="黑体" panose="02010609060101010101" pitchFamily="49" charset="-122"/>
              </a:rPr>
              <a:t>1965</a:t>
            </a:r>
            <a:r>
              <a:rPr lang="zh-CN" altLang="en-US" sz="2000" dirty="0">
                <a:latin typeface="黑体" panose="02010609060101010101" pitchFamily="49" charset="-122"/>
                <a:ea typeface="黑体" panose="02010609060101010101" pitchFamily="49" charset="-122"/>
              </a:rPr>
              <a:t>年：晶体管</a:t>
            </a:r>
            <a:r>
              <a:rPr lang="zh-CN" altLang="en-US" sz="2000" dirty="0" smtClean="0">
                <a:latin typeface="黑体" panose="02010609060101010101" pitchFamily="49" charset="-122"/>
                <a:ea typeface="黑体" panose="02010609060101010101" pitchFamily="49" charset="-122"/>
              </a:rPr>
              <a:t>计算机</a:t>
            </a:r>
            <a:endParaRPr lang="en-US" altLang="zh-CN" sz="2000" dirty="0" smtClean="0">
              <a:latin typeface="黑体" panose="02010609060101010101" pitchFamily="49" charset="-122"/>
              <a:ea typeface="黑体" panose="02010609060101010101" pitchFamily="49" charset="-122"/>
            </a:endParaRPr>
          </a:p>
          <a:p>
            <a:pPr marL="800100" lvl="2" indent="-400050">
              <a:buSzPct val="90000"/>
            </a:pPr>
            <a:r>
              <a:rPr lang="en-US" altLang="zh-CN" sz="2000" dirty="0" smtClean="0">
                <a:latin typeface="黑体" panose="02010609060101010101" pitchFamily="49" charset="-122"/>
                <a:ea typeface="黑体" panose="02010609060101010101" pitchFamily="49" charset="-122"/>
              </a:rPr>
              <a:t>1973</a:t>
            </a:r>
            <a:r>
              <a:rPr lang="zh-CN" altLang="en-US" sz="2000" dirty="0">
                <a:latin typeface="黑体" panose="02010609060101010101" pitchFamily="49" charset="-122"/>
                <a:ea typeface="黑体" panose="02010609060101010101" pitchFamily="49" charset="-122"/>
              </a:rPr>
              <a:t>年：集成电路的</a:t>
            </a:r>
            <a:r>
              <a:rPr lang="zh-CN" altLang="en-US" sz="2000" dirty="0" smtClean="0">
                <a:latin typeface="黑体" panose="02010609060101010101" pitchFamily="49" charset="-122"/>
                <a:ea typeface="黑体" panose="02010609060101010101" pitchFamily="49" charset="-122"/>
              </a:rPr>
              <a:t>大型计算机</a:t>
            </a:r>
            <a:endParaRPr lang="en-US" altLang="zh-CN" sz="2000" dirty="0" smtClean="0">
              <a:latin typeface="黑体" panose="02010609060101010101" pitchFamily="49" charset="-122"/>
              <a:ea typeface="黑体" panose="02010609060101010101" pitchFamily="49" charset="-122"/>
            </a:endParaRPr>
          </a:p>
          <a:p>
            <a:pPr marL="800100" lvl="2" indent="-400050">
              <a:buSzPct val="90000"/>
            </a:pPr>
            <a:r>
              <a:rPr lang="en-US" altLang="zh-CN" sz="2000" dirty="0" smtClean="0">
                <a:latin typeface="黑体" panose="02010609060101010101" pitchFamily="49" charset="-122"/>
                <a:ea typeface="黑体" panose="02010609060101010101" pitchFamily="49" charset="-122"/>
              </a:rPr>
              <a:t>1977</a:t>
            </a:r>
            <a:r>
              <a:rPr lang="zh-CN" altLang="en-US" sz="2000" dirty="0" smtClean="0">
                <a:latin typeface="黑体" panose="02010609060101010101" pitchFamily="49" charset="-122"/>
                <a:ea typeface="黑体" panose="02010609060101010101" pitchFamily="49" charset="-122"/>
              </a:rPr>
              <a:t>年</a:t>
            </a:r>
            <a:r>
              <a:rPr lang="zh-CN" altLang="en-US" sz="2000" dirty="0">
                <a:latin typeface="黑体" panose="02010609060101010101" pitchFamily="49" charset="-122"/>
                <a:ea typeface="黑体" panose="02010609060101010101" pitchFamily="49" charset="-122"/>
              </a:rPr>
              <a:t>：微型计算机</a:t>
            </a:r>
            <a:endParaRPr lang="en-US" altLang="zh-CN" sz="2000" dirty="0" smtClean="0">
              <a:latin typeface="黑体" panose="02010609060101010101" pitchFamily="49" charset="-122"/>
              <a:ea typeface="黑体" panose="02010609060101010101" pitchFamily="49" charset="-122"/>
            </a:endParaRPr>
          </a:p>
          <a:p>
            <a:pPr marL="800100" lvl="2" indent="-400050">
              <a:buSzPct val="90000"/>
            </a:pPr>
            <a:r>
              <a:rPr lang="en-US" altLang="zh-CN" sz="2000" dirty="0" smtClean="0">
                <a:latin typeface="黑体" panose="02010609060101010101" pitchFamily="49" charset="-122"/>
                <a:ea typeface="黑体" panose="02010609060101010101" pitchFamily="49" charset="-122"/>
              </a:rPr>
              <a:t>2013</a:t>
            </a:r>
            <a:r>
              <a:rPr lang="zh-CN" altLang="en-US" sz="2000" dirty="0" smtClean="0">
                <a:latin typeface="黑体" panose="02010609060101010101" pitchFamily="49" charset="-122"/>
                <a:ea typeface="黑体" panose="02010609060101010101" pitchFamily="49" charset="-122"/>
              </a:rPr>
              <a:t>年</a:t>
            </a:r>
            <a:r>
              <a:rPr lang="en-US" altLang="zh-CN" sz="2000" dirty="0" smtClean="0">
                <a:latin typeface="黑体" panose="02010609060101010101" pitchFamily="49" charset="-122"/>
                <a:ea typeface="黑体" panose="02010609060101010101" pitchFamily="49" charset="-122"/>
              </a:rPr>
              <a:t>6</a:t>
            </a:r>
            <a:r>
              <a:rPr lang="zh-CN" altLang="en-US" sz="2000" dirty="0" smtClean="0">
                <a:latin typeface="黑体" panose="02010609060101010101" pitchFamily="49" charset="-122"/>
                <a:ea typeface="黑体" panose="02010609060101010101" pitchFamily="49" charset="-122"/>
              </a:rPr>
              <a:t>月</a:t>
            </a:r>
            <a:r>
              <a:rPr lang="zh-CN" altLang="en-US" sz="2000" dirty="0">
                <a:latin typeface="黑体" panose="02010609060101010101" pitchFamily="49" charset="-122"/>
                <a:ea typeface="黑体" panose="02010609060101010101" pitchFamily="49" charset="-122"/>
              </a:rPr>
              <a:t>，由国防科技大学研制的天河二号</a:t>
            </a:r>
            <a:r>
              <a:rPr lang="zh-CN" altLang="en-US" sz="2000" dirty="0" smtClean="0">
                <a:latin typeface="黑体" panose="02010609060101010101" pitchFamily="49" charset="-122"/>
                <a:ea typeface="黑体" panose="02010609060101010101" pitchFamily="49" charset="-122"/>
              </a:rPr>
              <a:t>超级计算机</a:t>
            </a:r>
            <a:r>
              <a:rPr lang="zh-CN" altLang="en-US" sz="2000" dirty="0">
                <a:latin typeface="黑体" panose="02010609060101010101" pitchFamily="49" charset="-122"/>
                <a:ea typeface="黑体" panose="02010609060101010101" pitchFamily="49" charset="-122"/>
              </a:rPr>
              <a:t>位列 </a:t>
            </a:r>
            <a:r>
              <a:rPr lang="en-US" altLang="zh-CN" sz="2000" dirty="0">
                <a:latin typeface="黑体" panose="02010609060101010101" pitchFamily="49" charset="-122"/>
                <a:ea typeface="黑体" panose="02010609060101010101" pitchFamily="49" charset="-122"/>
              </a:rPr>
              <a:t>TOP 500</a:t>
            </a:r>
            <a:r>
              <a:rPr lang="zh-CN" altLang="en-US" sz="2000" dirty="0">
                <a:latin typeface="黑体" panose="02010609060101010101" pitchFamily="49" charset="-122"/>
                <a:ea typeface="黑体" panose="02010609060101010101" pitchFamily="49" charset="-122"/>
              </a:rPr>
              <a:t>排行榜第一名，实现六</a:t>
            </a:r>
            <a:r>
              <a:rPr lang="zh-CN" altLang="en-US" sz="2000" dirty="0" smtClean="0">
                <a:latin typeface="黑体" panose="02010609060101010101" pitchFamily="49" charset="-122"/>
                <a:ea typeface="黑体" panose="02010609060101010101" pitchFamily="49" charset="-122"/>
              </a:rPr>
              <a:t>连冠；</a:t>
            </a:r>
            <a:endParaRPr lang="en-US" altLang="zh-CN" sz="2000" dirty="0" smtClean="0">
              <a:latin typeface="黑体" panose="02010609060101010101" pitchFamily="49" charset="-122"/>
              <a:ea typeface="黑体" panose="02010609060101010101" pitchFamily="49" charset="-122"/>
            </a:endParaRPr>
          </a:p>
          <a:p>
            <a:pPr marL="800100" lvl="2" indent="-400050">
              <a:buSzPct val="90000"/>
            </a:pPr>
            <a:r>
              <a:rPr lang="en-US" altLang="zh-CN" sz="2000" dirty="0">
                <a:latin typeface="黑体" panose="02010609060101010101" pitchFamily="49" charset="-122"/>
                <a:ea typeface="黑体" panose="02010609060101010101" pitchFamily="49" charset="-122"/>
              </a:rPr>
              <a:t>2016</a:t>
            </a:r>
            <a:r>
              <a:rPr lang="zh-CN" altLang="en-US" sz="2000" dirty="0">
                <a:latin typeface="黑体" panose="02010609060101010101" pitchFamily="49" charset="-122"/>
                <a:ea typeface="黑体" panose="02010609060101010101" pitchFamily="49" charset="-122"/>
              </a:rPr>
              <a:t>年神威</a:t>
            </a:r>
            <a:r>
              <a:rPr lang="en-US" altLang="zh-CN" sz="2000" dirty="0">
                <a:latin typeface="黑体" panose="02010609060101010101" pitchFamily="49" charset="-122"/>
                <a:ea typeface="黑体" panose="02010609060101010101" pitchFamily="49" charset="-122"/>
              </a:rPr>
              <a:t>·</a:t>
            </a:r>
            <a:r>
              <a:rPr lang="zh-CN" altLang="en-US" sz="2000" dirty="0">
                <a:latin typeface="黑体" panose="02010609060101010101" pitchFamily="49" charset="-122"/>
                <a:ea typeface="黑体" panose="02010609060101010101" pitchFamily="49" charset="-122"/>
              </a:rPr>
              <a:t>太湖之光</a:t>
            </a:r>
            <a:r>
              <a:rPr lang="zh-CN" altLang="en-US" sz="2000" dirty="0" smtClean="0">
                <a:latin typeface="黑体" panose="02010609060101010101" pitchFamily="49" charset="-122"/>
                <a:ea typeface="黑体" panose="02010609060101010101" pitchFamily="49" charset="-122"/>
              </a:rPr>
              <a:t>超级计算机</a:t>
            </a:r>
            <a:r>
              <a:rPr lang="zh-CN" altLang="en-US" sz="2000" dirty="0">
                <a:latin typeface="黑体" panose="02010609060101010101" pitchFamily="49" charset="-122"/>
                <a:ea typeface="黑体" panose="02010609060101010101" pitchFamily="49" charset="-122"/>
              </a:rPr>
              <a:t>再次取得 </a:t>
            </a:r>
            <a:r>
              <a:rPr lang="en-US" altLang="zh-CN" sz="2000" dirty="0">
                <a:latin typeface="黑体" panose="02010609060101010101" pitchFamily="49" charset="-122"/>
                <a:ea typeface="黑体" panose="02010609060101010101" pitchFamily="49" charset="-122"/>
              </a:rPr>
              <a:t>TOP 500</a:t>
            </a:r>
            <a:r>
              <a:rPr lang="zh-CN" altLang="en-US" sz="2000" dirty="0">
                <a:latin typeface="黑体" panose="02010609060101010101" pitchFamily="49" charset="-122"/>
                <a:ea typeface="黑体" panose="02010609060101010101" pitchFamily="49" charset="-122"/>
              </a:rPr>
              <a:t>排行榜冠军位置，实现中国研制的国产超级计算机八</a:t>
            </a:r>
            <a:r>
              <a:rPr lang="zh-CN" altLang="en-US" sz="2000" dirty="0" smtClean="0">
                <a:latin typeface="黑体" panose="02010609060101010101" pitchFamily="49" charset="-122"/>
                <a:ea typeface="黑体" panose="02010609060101010101" pitchFamily="49" charset="-122"/>
              </a:rPr>
              <a:t>连冠</a:t>
            </a:r>
            <a:r>
              <a:rPr lang="zh-CN" altLang="en-US" sz="2000" dirty="0">
                <a:latin typeface="黑体" panose="02010609060101010101" pitchFamily="49" charset="-122"/>
                <a:ea typeface="黑体" panose="02010609060101010101" pitchFamily="49" charset="-122"/>
              </a:rPr>
              <a:t>。</a:t>
            </a:r>
          </a:p>
        </p:txBody>
      </p:sp>
    </p:spTree>
    <p:extLst>
      <p:ext uri="{BB962C8B-B14F-4D97-AF65-F5344CB8AC3E}">
        <p14:creationId xmlns:p14="http://schemas.microsoft.com/office/powerpoint/2010/main" val="43981172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2.1 </a:t>
            </a:r>
            <a:r>
              <a:rPr lang="zh-CN" altLang="zh-CN" sz="4800" dirty="0" smtClean="0">
                <a:latin typeface="楷体" panose="02010609060101010101" pitchFamily="49" charset="-122"/>
                <a:ea typeface="楷体" panose="02010609060101010101" pitchFamily="49" charset="-122"/>
              </a:rPr>
              <a:t>信息</a:t>
            </a:r>
            <a:r>
              <a:rPr lang="zh-CN" altLang="zh-CN" sz="4800" dirty="0">
                <a:latin typeface="楷体" panose="02010609060101010101" pitchFamily="49" charset="-122"/>
                <a:ea typeface="楷体" panose="02010609060101010101" pitchFamily="49" charset="-122"/>
              </a:rPr>
              <a:t>工具</a:t>
            </a:r>
            <a:r>
              <a:rPr lang="en-US" altLang="zh-CN" sz="4800" dirty="0">
                <a:latin typeface="楷体" panose="02010609060101010101" pitchFamily="49" charset="-122"/>
                <a:ea typeface="楷体" panose="02010609060101010101" pitchFamily="49" charset="-122"/>
              </a:rPr>
              <a:t>--</a:t>
            </a:r>
            <a:r>
              <a:rPr lang="zh-CN" altLang="zh-CN" sz="4800" dirty="0" smtClean="0">
                <a:latin typeface="楷体" panose="02010609060101010101" pitchFamily="49" charset="-122"/>
                <a:ea typeface="楷体" panose="02010609060101010101" pitchFamily="49" charset="-122"/>
              </a:rPr>
              <a:t>计算机</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2" y="1917700"/>
            <a:ext cx="7621483" cy="4254428"/>
          </a:xfrm>
        </p:spPr>
        <p:txBody>
          <a:bodyPr/>
          <a:lstStyle/>
          <a:p>
            <a:pPr>
              <a:buSzPct val="90000"/>
            </a:pPr>
            <a:r>
              <a:rPr lang="zh-CN" altLang="en-US" sz="3600" b="1" dirty="0">
                <a:latin typeface="黑体" panose="02010609060101010101" pitchFamily="49" charset="-122"/>
                <a:ea typeface="黑体" panose="02010609060101010101" pitchFamily="49" charset="-122"/>
              </a:rPr>
              <a:t>二</a:t>
            </a:r>
            <a:r>
              <a:rPr lang="en-US" altLang="zh-CN" sz="3600" b="1" dirty="0">
                <a:latin typeface="黑体" panose="02010609060101010101" pitchFamily="49" charset="-122"/>
                <a:ea typeface="黑体" panose="02010609060101010101" pitchFamily="49" charset="-122"/>
              </a:rPr>
              <a:t>.</a:t>
            </a:r>
            <a:r>
              <a:rPr lang="zh-CN" altLang="zh-CN" sz="3600" b="1" dirty="0">
                <a:latin typeface="黑体" panose="02010609060101010101" pitchFamily="49" charset="-122"/>
                <a:ea typeface="黑体" panose="02010609060101010101" pitchFamily="49" charset="-122"/>
              </a:rPr>
              <a:t>计算机的分类和应用</a:t>
            </a:r>
            <a:endParaRPr lang="en-US" altLang="zh-CN" sz="3600" b="1" dirty="0">
              <a:latin typeface="黑体" panose="02010609060101010101" pitchFamily="49" charset="-122"/>
              <a:ea typeface="黑体" panose="02010609060101010101" pitchFamily="49" charset="-122"/>
            </a:endParaRPr>
          </a:p>
          <a:p>
            <a:pPr marL="342900" lvl="1" indent="-342900">
              <a:buSzPct val="90000"/>
              <a:buChar char="•"/>
            </a:pPr>
            <a:r>
              <a:rPr lang="en-US" altLang="zh-CN" sz="3600" b="1" dirty="0">
                <a:latin typeface="黑体" panose="02010609060101010101" pitchFamily="49" charset="-122"/>
                <a:ea typeface="黑体" panose="02010609060101010101" pitchFamily="49" charset="-122"/>
              </a:rPr>
              <a:t>1. </a:t>
            </a:r>
            <a:r>
              <a:rPr lang="zh-CN" altLang="zh-CN" sz="3600" b="1" dirty="0">
                <a:latin typeface="黑体" panose="02010609060101010101" pitchFamily="49" charset="-122"/>
                <a:ea typeface="黑体" panose="02010609060101010101" pitchFamily="49" charset="-122"/>
              </a:rPr>
              <a:t>计算机的分类</a:t>
            </a:r>
            <a:endParaRPr lang="en-US" altLang="zh-CN" sz="3600" b="1" dirty="0">
              <a:latin typeface="黑体" panose="02010609060101010101" pitchFamily="49" charset="-122"/>
              <a:ea typeface="黑体" panose="02010609060101010101" pitchFamily="49" charset="-122"/>
            </a:endParaRPr>
          </a:p>
          <a:p>
            <a:pPr lvl="1"/>
            <a:r>
              <a:rPr lang="zh-CN" altLang="zh-CN" sz="2400" dirty="0">
                <a:latin typeface="微软雅黑" panose="020B0503020204020204" pitchFamily="34" charset="-122"/>
                <a:ea typeface="微软雅黑" panose="020B0503020204020204" pitchFamily="34" charset="-122"/>
              </a:rPr>
              <a:t>按信息的形式和处理方式可分类</a:t>
            </a:r>
            <a:r>
              <a:rPr lang="zh-CN" altLang="zh-CN" dirty="0"/>
              <a:t>：</a:t>
            </a:r>
          </a:p>
          <a:p>
            <a:pPr lvl="2"/>
            <a:r>
              <a:rPr lang="zh-CN" altLang="zh-CN" sz="2200" dirty="0" smtClean="0"/>
              <a:t>数字计算机</a:t>
            </a:r>
            <a:endParaRPr lang="en-US" altLang="zh-CN" sz="2200" dirty="0" smtClean="0"/>
          </a:p>
          <a:p>
            <a:pPr lvl="2"/>
            <a:r>
              <a:rPr lang="zh-CN" altLang="zh-CN" sz="2200" dirty="0" smtClean="0"/>
              <a:t>模拟计算机</a:t>
            </a:r>
            <a:endParaRPr lang="en-US" altLang="zh-CN" sz="2200" dirty="0" smtClean="0"/>
          </a:p>
          <a:p>
            <a:pPr lvl="2"/>
            <a:r>
              <a:rPr lang="zh-CN" altLang="zh-CN" sz="2200" dirty="0" smtClean="0"/>
              <a:t>混合式电子计算机</a:t>
            </a:r>
            <a:endParaRPr lang="en-US" altLang="zh-CN" sz="2200" dirty="0" smtClean="0"/>
          </a:p>
          <a:p>
            <a:pPr lvl="1"/>
            <a:r>
              <a:rPr lang="zh-CN" altLang="zh-CN" sz="2400" dirty="0">
                <a:latin typeface="微软雅黑" panose="020B0503020204020204" pitchFamily="34" charset="-122"/>
                <a:ea typeface="微软雅黑" panose="020B0503020204020204" pitchFamily="34" charset="-122"/>
              </a:rPr>
              <a:t>按用途可分类为：</a:t>
            </a:r>
          </a:p>
          <a:p>
            <a:pPr lvl="2"/>
            <a:r>
              <a:rPr lang="zh-CN" altLang="zh-CN" sz="2200" dirty="0" smtClean="0"/>
              <a:t>通用机</a:t>
            </a:r>
            <a:endParaRPr lang="en-US" altLang="zh-CN" sz="2200" dirty="0" smtClean="0"/>
          </a:p>
          <a:p>
            <a:pPr lvl="2"/>
            <a:r>
              <a:rPr lang="zh-CN" altLang="zh-CN" sz="2200" dirty="0" smtClean="0"/>
              <a:t>专用机</a:t>
            </a:r>
            <a:endParaRPr lang="en-US" altLang="zh-CN" sz="2200" dirty="0" smtClean="0"/>
          </a:p>
        </p:txBody>
      </p:sp>
    </p:spTree>
    <p:extLst>
      <p:ext uri="{BB962C8B-B14F-4D97-AF65-F5344CB8AC3E}">
        <p14:creationId xmlns:p14="http://schemas.microsoft.com/office/powerpoint/2010/main" val="303777917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anim calcmode="lin" valueType="num">
                                      <p:cBhvr>
                                        <p:cTn id="7" dur="1000" fill="hold"/>
                                        <p:tgtEl>
                                          <p:spTgt spid="6147">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6147">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6147">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6147">
                                            <p:txEl>
                                              <p:pRg st="2" end="2"/>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6147">
                                            <p:txEl>
                                              <p:pRg st="3" end="3"/>
                                            </p:txEl>
                                          </p:spTgt>
                                        </p:tgtEl>
                                        <p:attrNameLst>
                                          <p:attrName>style.visibility</p:attrName>
                                        </p:attrNameLst>
                                      </p:cBhvr>
                                      <p:to>
                                        <p:strVal val="visible"/>
                                      </p:to>
                                    </p:set>
                                    <p:anim calcmode="lin" valueType="num">
                                      <p:cBhvr>
                                        <p:cTn id="13" dur="1000" fill="hold"/>
                                        <p:tgtEl>
                                          <p:spTgt spid="6147">
                                            <p:txEl>
                                              <p:pRg st="3" end="3"/>
                                            </p:txEl>
                                          </p:spTgt>
                                        </p:tgtEl>
                                        <p:attrNameLst>
                                          <p:attrName>ppt_w</p:attrName>
                                        </p:attrNameLst>
                                      </p:cBhvr>
                                      <p:tavLst>
                                        <p:tav tm="0">
                                          <p:val>
                                            <p:fltVal val="0"/>
                                          </p:val>
                                        </p:tav>
                                        <p:tav tm="100000">
                                          <p:val>
                                            <p:strVal val="#ppt_w"/>
                                          </p:val>
                                        </p:tav>
                                      </p:tavLst>
                                    </p:anim>
                                    <p:anim calcmode="lin" valueType="num">
                                      <p:cBhvr>
                                        <p:cTn id="14" dur="1000" fill="hold"/>
                                        <p:tgtEl>
                                          <p:spTgt spid="6147">
                                            <p:txEl>
                                              <p:pRg st="3" end="3"/>
                                            </p:txEl>
                                          </p:spTgt>
                                        </p:tgtEl>
                                        <p:attrNameLst>
                                          <p:attrName>ppt_h</p:attrName>
                                        </p:attrNameLst>
                                      </p:cBhvr>
                                      <p:tavLst>
                                        <p:tav tm="0">
                                          <p:val>
                                            <p:fltVal val="0"/>
                                          </p:val>
                                        </p:tav>
                                        <p:tav tm="100000">
                                          <p:val>
                                            <p:strVal val="#ppt_h"/>
                                          </p:val>
                                        </p:tav>
                                      </p:tavLst>
                                    </p:anim>
                                    <p:anim calcmode="lin" valueType="num">
                                      <p:cBhvr>
                                        <p:cTn id="15" dur="1000" fill="hold"/>
                                        <p:tgtEl>
                                          <p:spTgt spid="6147">
                                            <p:txEl>
                                              <p:pRg st="3" end="3"/>
                                            </p:txEl>
                                          </p:spTgt>
                                        </p:tgtEl>
                                        <p:attrNameLst>
                                          <p:attrName>style.rotation</p:attrName>
                                        </p:attrNameLst>
                                      </p:cBhvr>
                                      <p:tavLst>
                                        <p:tav tm="0">
                                          <p:val>
                                            <p:fltVal val="90"/>
                                          </p:val>
                                        </p:tav>
                                        <p:tav tm="100000">
                                          <p:val>
                                            <p:fltVal val="0"/>
                                          </p:val>
                                        </p:tav>
                                      </p:tavLst>
                                    </p:anim>
                                    <p:animEffect transition="in" filter="fade">
                                      <p:cBhvr>
                                        <p:cTn id="16" dur="1000"/>
                                        <p:tgtEl>
                                          <p:spTgt spid="6147">
                                            <p:txEl>
                                              <p:pRg st="3" end="3"/>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6147">
                                            <p:txEl>
                                              <p:pRg st="4" end="4"/>
                                            </p:txEl>
                                          </p:spTgt>
                                        </p:tgtEl>
                                        <p:attrNameLst>
                                          <p:attrName>style.visibility</p:attrName>
                                        </p:attrNameLst>
                                      </p:cBhvr>
                                      <p:to>
                                        <p:strVal val="visible"/>
                                      </p:to>
                                    </p:set>
                                    <p:anim calcmode="lin" valueType="num">
                                      <p:cBhvr>
                                        <p:cTn id="19" dur="1000" fill="hold"/>
                                        <p:tgtEl>
                                          <p:spTgt spid="6147">
                                            <p:txEl>
                                              <p:pRg st="4" end="4"/>
                                            </p:txEl>
                                          </p:spTgt>
                                        </p:tgtEl>
                                        <p:attrNameLst>
                                          <p:attrName>ppt_w</p:attrName>
                                        </p:attrNameLst>
                                      </p:cBhvr>
                                      <p:tavLst>
                                        <p:tav tm="0">
                                          <p:val>
                                            <p:fltVal val="0"/>
                                          </p:val>
                                        </p:tav>
                                        <p:tav tm="100000">
                                          <p:val>
                                            <p:strVal val="#ppt_w"/>
                                          </p:val>
                                        </p:tav>
                                      </p:tavLst>
                                    </p:anim>
                                    <p:anim calcmode="lin" valueType="num">
                                      <p:cBhvr>
                                        <p:cTn id="20" dur="1000" fill="hold"/>
                                        <p:tgtEl>
                                          <p:spTgt spid="6147">
                                            <p:txEl>
                                              <p:pRg st="4" end="4"/>
                                            </p:txEl>
                                          </p:spTgt>
                                        </p:tgtEl>
                                        <p:attrNameLst>
                                          <p:attrName>ppt_h</p:attrName>
                                        </p:attrNameLst>
                                      </p:cBhvr>
                                      <p:tavLst>
                                        <p:tav tm="0">
                                          <p:val>
                                            <p:fltVal val="0"/>
                                          </p:val>
                                        </p:tav>
                                        <p:tav tm="100000">
                                          <p:val>
                                            <p:strVal val="#ppt_h"/>
                                          </p:val>
                                        </p:tav>
                                      </p:tavLst>
                                    </p:anim>
                                    <p:anim calcmode="lin" valueType="num">
                                      <p:cBhvr>
                                        <p:cTn id="21" dur="1000" fill="hold"/>
                                        <p:tgtEl>
                                          <p:spTgt spid="6147">
                                            <p:txEl>
                                              <p:pRg st="4" end="4"/>
                                            </p:txEl>
                                          </p:spTgt>
                                        </p:tgtEl>
                                        <p:attrNameLst>
                                          <p:attrName>style.rotation</p:attrName>
                                        </p:attrNameLst>
                                      </p:cBhvr>
                                      <p:tavLst>
                                        <p:tav tm="0">
                                          <p:val>
                                            <p:fltVal val="90"/>
                                          </p:val>
                                        </p:tav>
                                        <p:tav tm="100000">
                                          <p:val>
                                            <p:fltVal val="0"/>
                                          </p:val>
                                        </p:tav>
                                      </p:tavLst>
                                    </p:anim>
                                    <p:animEffect transition="in" filter="fade">
                                      <p:cBhvr>
                                        <p:cTn id="22" dur="1000"/>
                                        <p:tgtEl>
                                          <p:spTgt spid="6147">
                                            <p:txEl>
                                              <p:pRg st="4" end="4"/>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6147">
                                            <p:txEl>
                                              <p:pRg st="5" end="5"/>
                                            </p:txEl>
                                          </p:spTgt>
                                        </p:tgtEl>
                                        <p:attrNameLst>
                                          <p:attrName>style.visibility</p:attrName>
                                        </p:attrNameLst>
                                      </p:cBhvr>
                                      <p:to>
                                        <p:strVal val="visible"/>
                                      </p:to>
                                    </p:set>
                                    <p:anim calcmode="lin" valueType="num">
                                      <p:cBhvr>
                                        <p:cTn id="25" dur="1000" fill="hold"/>
                                        <p:tgtEl>
                                          <p:spTgt spid="6147">
                                            <p:txEl>
                                              <p:pRg st="5" end="5"/>
                                            </p:txEl>
                                          </p:spTgt>
                                        </p:tgtEl>
                                        <p:attrNameLst>
                                          <p:attrName>ppt_w</p:attrName>
                                        </p:attrNameLst>
                                      </p:cBhvr>
                                      <p:tavLst>
                                        <p:tav tm="0">
                                          <p:val>
                                            <p:fltVal val="0"/>
                                          </p:val>
                                        </p:tav>
                                        <p:tav tm="100000">
                                          <p:val>
                                            <p:strVal val="#ppt_w"/>
                                          </p:val>
                                        </p:tav>
                                      </p:tavLst>
                                    </p:anim>
                                    <p:anim calcmode="lin" valueType="num">
                                      <p:cBhvr>
                                        <p:cTn id="26" dur="1000" fill="hold"/>
                                        <p:tgtEl>
                                          <p:spTgt spid="6147">
                                            <p:txEl>
                                              <p:pRg st="5" end="5"/>
                                            </p:txEl>
                                          </p:spTgt>
                                        </p:tgtEl>
                                        <p:attrNameLst>
                                          <p:attrName>ppt_h</p:attrName>
                                        </p:attrNameLst>
                                      </p:cBhvr>
                                      <p:tavLst>
                                        <p:tav tm="0">
                                          <p:val>
                                            <p:fltVal val="0"/>
                                          </p:val>
                                        </p:tav>
                                        <p:tav tm="100000">
                                          <p:val>
                                            <p:strVal val="#ppt_h"/>
                                          </p:val>
                                        </p:tav>
                                      </p:tavLst>
                                    </p:anim>
                                    <p:anim calcmode="lin" valueType="num">
                                      <p:cBhvr>
                                        <p:cTn id="27" dur="1000" fill="hold"/>
                                        <p:tgtEl>
                                          <p:spTgt spid="6147">
                                            <p:txEl>
                                              <p:pRg st="5" end="5"/>
                                            </p:txEl>
                                          </p:spTgt>
                                        </p:tgtEl>
                                        <p:attrNameLst>
                                          <p:attrName>style.rotation</p:attrName>
                                        </p:attrNameLst>
                                      </p:cBhvr>
                                      <p:tavLst>
                                        <p:tav tm="0">
                                          <p:val>
                                            <p:fltVal val="90"/>
                                          </p:val>
                                        </p:tav>
                                        <p:tav tm="100000">
                                          <p:val>
                                            <p:fltVal val="0"/>
                                          </p:val>
                                        </p:tav>
                                      </p:tavLst>
                                    </p:anim>
                                    <p:animEffect transition="in" filter="fade">
                                      <p:cBhvr>
                                        <p:cTn id="28" dur="1000"/>
                                        <p:tgtEl>
                                          <p:spTgt spid="6147">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6147">
                                            <p:txEl>
                                              <p:pRg st="6" end="6"/>
                                            </p:txEl>
                                          </p:spTgt>
                                        </p:tgtEl>
                                        <p:attrNameLst>
                                          <p:attrName>style.visibility</p:attrName>
                                        </p:attrNameLst>
                                      </p:cBhvr>
                                      <p:to>
                                        <p:strVal val="visible"/>
                                      </p:to>
                                    </p:set>
                                    <p:animEffect transition="in" filter="fade">
                                      <p:cBhvr>
                                        <p:cTn id="33" dur="1000"/>
                                        <p:tgtEl>
                                          <p:spTgt spid="6147">
                                            <p:txEl>
                                              <p:pRg st="6" end="6"/>
                                            </p:txEl>
                                          </p:spTgt>
                                        </p:tgtEl>
                                      </p:cBhvr>
                                    </p:animEffect>
                                    <p:anim calcmode="lin" valueType="num">
                                      <p:cBhvr>
                                        <p:cTn id="34" dur="1000" fill="hold"/>
                                        <p:tgtEl>
                                          <p:spTgt spid="6147">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6147">
                                            <p:txEl>
                                              <p:pRg st="6" end="6"/>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6147">
                                            <p:txEl>
                                              <p:pRg st="7" end="7"/>
                                            </p:txEl>
                                          </p:spTgt>
                                        </p:tgtEl>
                                        <p:attrNameLst>
                                          <p:attrName>style.visibility</p:attrName>
                                        </p:attrNameLst>
                                      </p:cBhvr>
                                      <p:to>
                                        <p:strVal val="visible"/>
                                      </p:to>
                                    </p:set>
                                    <p:animEffect transition="in" filter="fade">
                                      <p:cBhvr>
                                        <p:cTn id="38" dur="1000"/>
                                        <p:tgtEl>
                                          <p:spTgt spid="6147">
                                            <p:txEl>
                                              <p:pRg st="7" end="7"/>
                                            </p:txEl>
                                          </p:spTgt>
                                        </p:tgtEl>
                                      </p:cBhvr>
                                    </p:animEffect>
                                    <p:anim calcmode="lin" valueType="num">
                                      <p:cBhvr>
                                        <p:cTn id="39" dur="1000" fill="hold"/>
                                        <p:tgtEl>
                                          <p:spTgt spid="6147">
                                            <p:txEl>
                                              <p:pRg st="7" end="7"/>
                                            </p:txEl>
                                          </p:spTgt>
                                        </p:tgtEl>
                                        <p:attrNameLst>
                                          <p:attrName>ppt_x</p:attrName>
                                        </p:attrNameLst>
                                      </p:cBhvr>
                                      <p:tavLst>
                                        <p:tav tm="0">
                                          <p:val>
                                            <p:strVal val="#ppt_x"/>
                                          </p:val>
                                        </p:tav>
                                        <p:tav tm="100000">
                                          <p:val>
                                            <p:strVal val="#ppt_x"/>
                                          </p:val>
                                        </p:tav>
                                      </p:tavLst>
                                    </p:anim>
                                    <p:anim calcmode="lin" valueType="num">
                                      <p:cBhvr>
                                        <p:cTn id="40" dur="1000" fill="hold"/>
                                        <p:tgtEl>
                                          <p:spTgt spid="6147">
                                            <p:txEl>
                                              <p:pRg st="7" end="7"/>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6147">
                                            <p:txEl>
                                              <p:pRg st="8" end="8"/>
                                            </p:txEl>
                                          </p:spTgt>
                                        </p:tgtEl>
                                        <p:attrNameLst>
                                          <p:attrName>style.visibility</p:attrName>
                                        </p:attrNameLst>
                                      </p:cBhvr>
                                      <p:to>
                                        <p:strVal val="visible"/>
                                      </p:to>
                                    </p:set>
                                    <p:animEffect transition="in" filter="fade">
                                      <p:cBhvr>
                                        <p:cTn id="43" dur="1000"/>
                                        <p:tgtEl>
                                          <p:spTgt spid="6147">
                                            <p:txEl>
                                              <p:pRg st="8" end="8"/>
                                            </p:txEl>
                                          </p:spTgt>
                                        </p:tgtEl>
                                      </p:cBhvr>
                                    </p:animEffect>
                                    <p:anim calcmode="lin" valueType="num">
                                      <p:cBhvr>
                                        <p:cTn id="44" dur="1000" fill="hold"/>
                                        <p:tgtEl>
                                          <p:spTgt spid="6147">
                                            <p:txEl>
                                              <p:pRg st="8" end="8"/>
                                            </p:txEl>
                                          </p:spTgt>
                                        </p:tgtEl>
                                        <p:attrNameLst>
                                          <p:attrName>ppt_x</p:attrName>
                                        </p:attrNameLst>
                                      </p:cBhvr>
                                      <p:tavLst>
                                        <p:tav tm="0">
                                          <p:val>
                                            <p:strVal val="#ppt_x"/>
                                          </p:val>
                                        </p:tav>
                                        <p:tav tm="100000">
                                          <p:val>
                                            <p:strVal val="#ppt_x"/>
                                          </p:val>
                                        </p:tav>
                                      </p:tavLst>
                                    </p:anim>
                                    <p:anim calcmode="lin" valueType="num">
                                      <p:cBhvr>
                                        <p:cTn id="45" dur="1000" fill="hold"/>
                                        <p:tgtEl>
                                          <p:spTgt spid="6147">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2.1 </a:t>
            </a:r>
            <a:r>
              <a:rPr lang="zh-CN" altLang="zh-CN" sz="4800" dirty="0" smtClean="0">
                <a:latin typeface="楷体" panose="02010609060101010101" pitchFamily="49" charset="-122"/>
                <a:ea typeface="楷体" panose="02010609060101010101" pitchFamily="49" charset="-122"/>
              </a:rPr>
              <a:t>信息</a:t>
            </a:r>
            <a:r>
              <a:rPr lang="zh-CN" altLang="zh-CN" sz="4800" dirty="0">
                <a:latin typeface="楷体" panose="02010609060101010101" pitchFamily="49" charset="-122"/>
                <a:ea typeface="楷体" panose="02010609060101010101" pitchFamily="49" charset="-122"/>
              </a:rPr>
              <a:t>工具</a:t>
            </a:r>
            <a:r>
              <a:rPr lang="en-US" altLang="zh-CN" sz="4800" dirty="0">
                <a:latin typeface="楷体" panose="02010609060101010101" pitchFamily="49" charset="-122"/>
                <a:ea typeface="楷体" panose="02010609060101010101" pitchFamily="49" charset="-122"/>
              </a:rPr>
              <a:t>--</a:t>
            </a:r>
            <a:r>
              <a:rPr lang="zh-CN" altLang="zh-CN" sz="4800" dirty="0" smtClean="0">
                <a:latin typeface="楷体" panose="02010609060101010101" pitchFamily="49" charset="-122"/>
                <a:ea typeface="楷体" panose="02010609060101010101" pitchFamily="49" charset="-122"/>
              </a:rPr>
              <a:t>计算机</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2" y="1917700"/>
            <a:ext cx="7621483" cy="4254428"/>
          </a:xfrm>
        </p:spPr>
        <p:txBody>
          <a:bodyPr/>
          <a:lstStyle/>
          <a:p>
            <a:pPr marL="342900" lvl="1" indent="-342900">
              <a:buSzPct val="90000"/>
              <a:buChar char="•"/>
            </a:pPr>
            <a:r>
              <a:rPr lang="en-US" altLang="zh-CN" sz="3600" b="1" dirty="0" smtClean="0">
                <a:latin typeface="黑体" panose="02010609060101010101" pitchFamily="49" charset="-122"/>
                <a:ea typeface="黑体" panose="02010609060101010101" pitchFamily="49" charset="-122"/>
              </a:rPr>
              <a:t>1</a:t>
            </a:r>
            <a:r>
              <a:rPr lang="en-US" altLang="zh-CN" sz="3600" b="1" dirty="0">
                <a:latin typeface="黑体" panose="02010609060101010101" pitchFamily="49" charset="-122"/>
                <a:ea typeface="黑体" panose="02010609060101010101" pitchFamily="49" charset="-122"/>
              </a:rPr>
              <a:t>. </a:t>
            </a:r>
            <a:r>
              <a:rPr lang="zh-CN" altLang="zh-CN" sz="3600" b="1" dirty="0">
                <a:latin typeface="黑体" panose="02010609060101010101" pitchFamily="49" charset="-122"/>
                <a:ea typeface="黑体" panose="02010609060101010101" pitchFamily="49" charset="-122"/>
              </a:rPr>
              <a:t>计算机的分类</a:t>
            </a:r>
            <a:endParaRPr lang="en-US" altLang="zh-CN" sz="3600" b="1" dirty="0">
              <a:latin typeface="黑体" panose="02010609060101010101" pitchFamily="49" charset="-122"/>
              <a:ea typeface="黑体" panose="02010609060101010101" pitchFamily="49" charset="-122"/>
            </a:endParaRPr>
          </a:p>
          <a:p>
            <a:pPr lvl="1"/>
            <a:r>
              <a:rPr lang="zh-CN" altLang="zh-CN" sz="2400" dirty="0" smtClean="0">
                <a:latin typeface="微软雅黑" panose="020B0503020204020204" pitchFamily="34" charset="-122"/>
                <a:ea typeface="微软雅黑" panose="020B0503020204020204" pitchFamily="34" charset="-122"/>
              </a:rPr>
              <a:t>按</a:t>
            </a:r>
            <a:r>
              <a:rPr lang="zh-CN" altLang="zh-CN" sz="2400" dirty="0">
                <a:latin typeface="微软雅黑" panose="020B0503020204020204" pitchFamily="34" charset="-122"/>
                <a:ea typeface="微软雅黑" panose="020B0503020204020204" pitchFamily="34" charset="-122"/>
              </a:rPr>
              <a:t>计算机系统的规模分类为：</a:t>
            </a:r>
          </a:p>
          <a:p>
            <a:pPr lvl="2"/>
            <a:r>
              <a:rPr lang="zh-CN" altLang="zh-CN" sz="2200" dirty="0" smtClean="0"/>
              <a:t>巨型机</a:t>
            </a:r>
            <a:endParaRPr lang="en-US" altLang="zh-CN" sz="2200" dirty="0" smtClean="0"/>
          </a:p>
          <a:p>
            <a:pPr lvl="2"/>
            <a:r>
              <a:rPr lang="zh-CN" altLang="zh-CN" sz="2200" dirty="0" smtClean="0"/>
              <a:t>大型机</a:t>
            </a:r>
            <a:endParaRPr lang="en-US" altLang="zh-CN" sz="2200" dirty="0" smtClean="0"/>
          </a:p>
          <a:p>
            <a:pPr lvl="2"/>
            <a:r>
              <a:rPr lang="zh-CN" altLang="zh-CN" sz="2200" dirty="0" smtClean="0"/>
              <a:t>小型机</a:t>
            </a:r>
            <a:endParaRPr lang="en-US" altLang="zh-CN" sz="2200" dirty="0" smtClean="0"/>
          </a:p>
          <a:p>
            <a:pPr lvl="2"/>
            <a:r>
              <a:rPr lang="zh-CN" altLang="zh-CN" sz="2200" dirty="0" smtClean="0"/>
              <a:t>微型机</a:t>
            </a:r>
            <a:endParaRPr lang="en-US" altLang="zh-CN" sz="2200" dirty="0" smtClean="0"/>
          </a:p>
          <a:p>
            <a:pPr lvl="2"/>
            <a:r>
              <a:rPr lang="zh-CN" altLang="zh-CN" sz="2200" dirty="0" smtClean="0"/>
              <a:t>工作站</a:t>
            </a:r>
            <a:endParaRPr lang="en-US" altLang="zh-CN" sz="2200" dirty="0" smtClean="0"/>
          </a:p>
          <a:p>
            <a:pPr lvl="2"/>
            <a:r>
              <a:rPr lang="zh-CN" altLang="zh-CN" sz="2200" dirty="0" smtClean="0"/>
              <a:t>网络计算机</a:t>
            </a:r>
            <a:endParaRPr lang="en-US" altLang="zh-CN" sz="5200" b="1" dirty="0" smtClean="0"/>
          </a:p>
        </p:txBody>
      </p:sp>
    </p:spTree>
    <p:extLst>
      <p:ext uri="{BB962C8B-B14F-4D97-AF65-F5344CB8AC3E}">
        <p14:creationId xmlns:p14="http://schemas.microsoft.com/office/powerpoint/2010/main" val="249681519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2.1 </a:t>
            </a:r>
            <a:r>
              <a:rPr lang="zh-CN" altLang="zh-CN" sz="4800" dirty="0" smtClean="0">
                <a:latin typeface="楷体" panose="02010609060101010101" pitchFamily="49" charset="-122"/>
                <a:ea typeface="楷体" panose="02010609060101010101" pitchFamily="49" charset="-122"/>
              </a:rPr>
              <a:t>信息</a:t>
            </a:r>
            <a:r>
              <a:rPr lang="zh-CN" altLang="zh-CN" sz="4800" dirty="0">
                <a:latin typeface="楷体" panose="02010609060101010101" pitchFamily="49" charset="-122"/>
                <a:ea typeface="楷体" panose="02010609060101010101" pitchFamily="49" charset="-122"/>
              </a:rPr>
              <a:t>工具</a:t>
            </a:r>
            <a:r>
              <a:rPr lang="en-US" altLang="zh-CN" sz="4800" dirty="0">
                <a:latin typeface="楷体" panose="02010609060101010101" pitchFamily="49" charset="-122"/>
                <a:ea typeface="楷体" panose="02010609060101010101" pitchFamily="49" charset="-122"/>
              </a:rPr>
              <a:t>--</a:t>
            </a:r>
            <a:r>
              <a:rPr lang="zh-CN" altLang="zh-CN" sz="4800" dirty="0" smtClean="0">
                <a:latin typeface="楷体" panose="02010609060101010101" pitchFamily="49" charset="-122"/>
                <a:ea typeface="楷体" panose="02010609060101010101" pitchFamily="49" charset="-122"/>
              </a:rPr>
              <a:t>计算机</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912813" y="1917700"/>
            <a:ext cx="7378700" cy="4254428"/>
          </a:xfrm>
        </p:spPr>
        <p:txBody>
          <a:bodyPr/>
          <a:lstStyle/>
          <a:p>
            <a:pPr>
              <a:buSzPct val="90000"/>
            </a:pPr>
            <a:r>
              <a:rPr lang="en-US" altLang="zh-CN" sz="3600" b="1" dirty="0">
                <a:latin typeface="黑体" panose="02010609060101010101" pitchFamily="49" charset="-122"/>
                <a:ea typeface="黑体" panose="02010609060101010101" pitchFamily="49" charset="-122"/>
              </a:rPr>
              <a:t>2.</a:t>
            </a:r>
            <a:r>
              <a:rPr lang="zh-CN" altLang="zh-CN" sz="3600" b="1" dirty="0">
                <a:latin typeface="黑体" panose="02010609060101010101" pitchFamily="49" charset="-122"/>
                <a:ea typeface="黑体" panose="02010609060101010101" pitchFamily="49" charset="-122"/>
              </a:rPr>
              <a:t>计算机</a:t>
            </a:r>
            <a:r>
              <a:rPr lang="zh-CN" altLang="zh-CN" sz="3600" b="1" dirty="0" smtClean="0">
                <a:latin typeface="黑体" panose="02010609060101010101" pitchFamily="49" charset="-122"/>
                <a:ea typeface="黑体" panose="02010609060101010101" pitchFamily="49" charset="-122"/>
              </a:rPr>
              <a:t>的应用</a:t>
            </a:r>
            <a:endParaRPr lang="en-US" altLang="zh-CN" sz="3600" b="1" dirty="0">
              <a:latin typeface="黑体" panose="02010609060101010101" pitchFamily="49" charset="-122"/>
              <a:ea typeface="黑体" panose="02010609060101010101" pitchFamily="49" charset="-122"/>
            </a:endParaRPr>
          </a:p>
          <a:p>
            <a:pPr lvl="1"/>
            <a:r>
              <a:rPr lang="zh-CN" altLang="zh-CN" sz="2400" dirty="0" smtClean="0">
                <a:latin typeface="微软雅黑" panose="020B0503020204020204" pitchFamily="34" charset="-122"/>
                <a:ea typeface="微软雅黑" panose="020B0503020204020204" pitchFamily="34" charset="-122"/>
              </a:rPr>
              <a:t>工业</a:t>
            </a:r>
            <a:r>
              <a:rPr lang="zh-CN" altLang="zh-CN" sz="2400" dirty="0">
                <a:latin typeface="微软雅黑" panose="020B0503020204020204" pitchFamily="34" charset="-122"/>
                <a:ea typeface="微软雅黑" panose="020B0503020204020204" pitchFamily="34" charset="-122"/>
              </a:rPr>
              <a:t>应用 </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科学计算</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商业应用 </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教育应用</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生活领域应用</a:t>
            </a:r>
            <a:endParaRPr lang="en-US" altLang="zh-CN" sz="2400" dirty="0">
              <a:latin typeface="微软雅黑" panose="020B0503020204020204" pitchFamily="34" charset="-122"/>
              <a:ea typeface="微软雅黑" panose="020B0503020204020204" pitchFamily="34" charset="-122"/>
            </a:endParaRPr>
          </a:p>
          <a:p>
            <a:pPr lvl="1"/>
            <a:r>
              <a:rPr lang="zh-CN" altLang="zh-CN" sz="2400" dirty="0">
                <a:latin typeface="微软雅黑" panose="020B0503020204020204" pitchFamily="34" charset="-122"/>
                <a:ea typeface="微软雅黑" panose="020B0503020204020204" pitchFamily="34" charset="-122"/>
              </a:rPr>
              <a:t>人工智能</a:t>
            </a:r>
            <a:endParaRPr lang="en-US"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83273529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2.1 </a:t>
            </a:r>
            <a:r>
              <a:rPr lang="zh-CN" altLang="zh-CN" sz="4800" dirty="0" smtClean="0">
                <a:latin typeface="楷体" panose="02010609060101010101" pitchFamily="49" charset="-122"/>
                <a:ea typeface="楷体" panose="02010609060101010101" pitchFamily="49" charset="-122"/>
              </a:rPr>
              <a:t>信息</a:t>
            </a:r>
            <a:r>
              <a:rPr lang="zh-CN" altLang="zh-CN" sz="4800" dirty="0">
                <a:latin typeface="楷体" panose="02010609060101010101" pitchFamily="49" charset="-122"/>
                <a:ea typeface="楷体" panose="02010609060101010101" pitchFamily="49" charset="-122"/>
              </a:rPr>
              <a:t>工具</a:t>
            </a:r>
            <a:r>
              <a:rPr lang="en-US" altLang="zh-CN" sz="4800" dirty="0">
                <a:latin typeface="楷体" panose="02010609060101010101" pitchFamily="49" charset="-122"/>
                <a:ea typeface="楷体" panose="02010609060101010101" pitchFamily="49" charset="-122"/>
              </a:rPr>
              <a:t>--</a:t>
            </a:r>
            <a:r>
              <a:rPr lang="zh-CN" altLang="zh-CN" sz="4800" dirty="0" smtClean="0">
                <a:latin typeface="楷体" panose="02010609060101010101" pitchFamily="49" charset="-122"/>
                <a:ea typeface="楷体" panose="02010609060101010101" pitchFamily="49" charset="-122"/>
              </a:rPr>
              <a:t>计算机</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837495" y="1676446"/>
            <a:ext cx="7378700" cy="4254428"/>
          </a:xfrm>
        </p:spPr>
        <p:txBody>
          <a:bodyPr/>
          <a:lstStyle/>
          <a:p>
            <a:pPr>
              <a:buSzPct val="90000"/>
            </a:pPr>
            <a:r>
              <a:rPr lang="zh-CN" altLang="en-US" sz="3600" b="1" dirty="0" smtClean="0">
                <a:latin typeface="黑体" panose="02010609060101010101" pitchFamily="49" charset="-122"/>
                <a:ea typeface="黑体" panose="02010609060101010101" pitchFamily="49" charset="-122"/>
              </a:rPr>
              <a:t>三</a:t>
            </a:r>
            <a:r>
              <a:rPr lang="en-US" altLang="zh-CN" sz="3600" b="1" dirty="0" smtClean="0">
                <a:latin typeface="黑体" panose="02010609060101010101" pitchFamily="49" charset="-122"/>
                <a:ea typeface="黑体" panose="02010609060101010101" pitchFamily="49" charset="-122"/>
              </a:rPr>
              <a:t>. </a:t>
            </a:r>
            <a:r>
              <a:rPr lang="zh-CN" altLang="zh-CN" sz="3600" b="1" dirty="0" smtClean="0">
                <a:latin typeface="黑体" panose="02010609060101010101" pitchFamily="49" charset="-122"/>
                <a:ea typeface="黑体" panose="02010609060101010101" pitchFamily="49" charset="-122"/>
              </a:rPr>
              <a:t>计算机硬件系统</a:t>
            </a:r>
            <a:r>
              <a:rPr lang="zh-CN" altLang="en-US" sz="3600" b="1" dirty="0" smtClean="0">
                <a:latin typeface="黑体" panose="02010609060101010101" pitchFamily="49" charset="-122"/>
                <a:ea typeface="黑体" panose="02010609060101010101" pitchFamily="49" charset="-122"/>
              </a:rPr>
              <a:t>结构</a:t>
            </a:r>
            <a:endParaRPr lang="en-US" altLang="zh-CN" sz="3600" b="1" dirty="0">
              <a:latin typeface="黑体" panose="02010609060101010101" pitchFamily="49" charset="-122"/>
              <a:ea typeface="黑体" panose="02010609060101010101" pitchFamily="49" charset="-122"/>
            </a:endParaRPr>
          </a:p>
          <a:p>
            <a:pPr marL="342900" lvl="1" indent="-342900">
              <a:buSzPct val="90000"/>
              <a:buChar char="•"/>
            </a:pPr>
            <a:r>
              <a:rPr lang="en-US" altLang="zh-CN" sz="3600" b="1" dirty="0">
                <a:latin typeface="黑体" panose="02010609060101010101" pitchFamily="49" charset="-122"/>
                <a:ea typeface="黑体" panose="02010609060101010101" pitchFamily="49" charset="-122"/>
              </a:rPr>
              <a:t>1. </a:t>
            </a:r>
            <a:r>
              <a:rPr lang="zh-CN" altLang="en-US" sz="3600" b="1" dirty="0">
                <a:latin typeface="黑体" panose="02010609060101010101" pitchFamily="49" charset="-122"/>
                <a:ea typeface="黑体" panose="02010609060101010101" pitchFamily="49" charset="-122"/>
              </a:rPr>
              <a:t>冯</a:t>
            </a:r>
            <a:r>
              <a:rPr lang="en-US" altLang="zh-CN" sz="3600" b="1" dirty="0">
                <a:latin typeface="黑体" panose="02010609060101010101" pitchFamily="49" charset="-122"/>
                <a:ea typeface="黑体" panose="02010609060101010101" pitchFamily="49" charset="-122"/>
              </a:rPr>
              <a:t>·</a:t>
            </a:r>
            <a:r>
              <a:rPr lang="zh-CN" altLang="en-US" sz="3600" b="1" dirty="0">
                <a:latin typeface="黑体" panose="02010609060101010101" pitchFamily="49" charset="-122"/>
                <a:ea typeface="黑体" panose="02010609060101010101" pitchFamily="49" charset="-122"/>
              </a:rPr>
              <a:t>诺依曼计算机结构</a:t>
            </a:r>
            <a:endParaRPr lang="en-US" altLang="zh-CN" sz="3600" b="1" dirty="0">
              <a:latin typeface="黑体" panose="02010609060101010101" pitchFamily="49" charset="-122"/>
              <a:ea typeface="黑体" panose="02010609060101010101" pitchFamily="49" charset="-122"/>
            </a:endParaRPr>
          </a:p>
          <a:p>
            <a:pPr lvl="1"/>
            <a:r>
              <a:rPr lang="zh-CN" altLang="en-US" sz="2400" dirty="0" smtClean="0">
                <a:latin typeface="微软雅黑" panose="020B0503020204020204" pitchFamily="34" charset="-122"/>
                <a:ea typeface="微软雅黑" panose="020B0503020204020204" pitchFamily="34" charset="-122"/>
              </a:rPr>
              <a:t>（</a:t>
            </a:r>
            <a:r>
              <a:rPr lang="en-US" altLang="zh-CN" sz="2400" dirty="0" smtClean="0">
                <a:latin typeface="微软雅黑" panose="020B0503020204020204" pitchFamily="34" charset="-122"/>
                <a:ea typeface="微软雅黑" panose="020B0503020204020204" pitchFamily="34" charset="-122"/>
              </a:rPr>
              <a:t>1</a:t>
            </a:r>
            <a:r>
              <a:rPr lang="zh-CN" altLang="en-US" sz="2400" dirty="0" smtClean="0">
                <a:latin typeface="微软雅黑" panose="020B0503020204020204" pitchFamily="34" charset="-122"/>
                <a:ea typeface="微软雅黑" panose="020B0503020204020204" pitchFamily="34" charset="-122"/>
              </a:rPr>
              <a:t>）计算机</a:t>
            </a:r>
            <a:r>
              <a:rPr lang="zh-CN" altLang="en-US" sz="2400" dirty="0">
                <a:latin typeface="微软雅黑" panose="020B0503020204020204" pitchFamily="34" charset="-122"/>
                <a:ea typeface="微软雅黑" panose="020B0503020204020204" pitchFamily="34" charset="-122"/>
              </a:rPr>
              <a:t>的基本结构</a:t>
            </a:r>
            <a:endParaRPr lang="en-US" altLang="zh-CN" sz="2400" dirty="0">
              <a:latin typeface="微软雅黑" panose="020B0503020204020204" pitchFamily="34" charset="-122"/>
              <a:ea typeface="微软雅黑" panose="020B0503020204020204" pitchFamily="34" charset="-122"/>
            </a:endParaRPr>
          </a:p>
          <a:p>
            <a:pPr lvl="2"/>
            <a:r>
              <a:rPr lang="zh-CN" altLang="zh-CN" sz="2000" dirty="0" smtClean="0">
                <a:latin typeface="微软雅黑" panose="020B0503020204020204" pitchFamily="34" charset="-122"/>
                <a:ea typeface="微软雅黑" panose="020B0503020204020204" pitchFamily="34" charset="-122"/>
              </a:rPr>
              <a:t>存储器</a:t>
            </a:r>
            <a:r>
              <a:rPr lang="zh-CN" altLang="en-US" sz="2000" dirty="0">
                <a:latin typeface="微软雅黑" panose="020B0503020204020204" pitchFamily="34" charset="-122"/>
                <a:ea typeface="微软雅黑" panose="020B0503020204020204" pitchFamily="34" charset="-122"/>
              </a:rPr>
              <a:t>、</a:t>
            </a:r>
            <a:r>
              <a:rPr lang="zh-CN" altLang="zh-CN" sz="2000" dirty="0">
                <a:latin typeface="微软雅黑" panose="020B0503020204020204" pitchFamily="34" charset="-122"/>
                <a:ea typeface="微软雅黑" panose="020B0503020204020204" pitchFamily="34" charset="-122"/>
              </a:rPr>
              <a:t>控制器</a:t>
            </a:r>
            <a:r>
              <a:rPr lang="zh-CN" altLang="en-US" sz="2000" dirty="0">
                <a:latin typeface="微软雅黑" panose="020B0503020204020204" pitchFamily="34" charset="-122"/>
                <a:ea typeface="微软雅黑" panose="020B0503020204020204" pitchFamily="34" charset="-122"/>
              </a:rPr>
              <a:t>、</a:t>
            </a:r>
            <a:r>
              <a:rPr lang="zh-CN" altLang="zh-CN" sz="2000" dirty="0">
                <a:latin typeface="微软雅黑" panose="020B0503020204020204" pitchFamily="34" charset="-122"/>
                <a:ea typeface="微软雅黑" panose="020B0503020204020204" pitchFamily="34" charset="-122"/>
              </a:rPr>
              <a:t>运算器</a:t>
            </a:r>
            <a:r>
              <a:rPr lang="zh-CN" altLang="en-US" sz="2000" dirty="0">
                <a:latin typeface="微软雅黑" panose="020B0503020204020204" pitchFamily="34" charset="-122"/>
                <a:ea typeface="微软雅黑" panose="020B0503020204020204" pitchFamily="34" charset="-122"/>
              </a:rPr>
              <a:t>、</a:t>
            </a:r>
            <a:r>
              <a:rPr lang="zh-CN" altLang="zh-CN" sz="2000" dirty="0">
                <a:latin typeface="微软雅黑" panose="020B0503020204020204" pitchFamily="34" charset="-122"/>
                <a:ea typeface="微软雅黑" panose="020B0503020204020204" pitchFamily="34" charset="-122"/>
              </a:rPr>
              <a:t>输出设备</a:t>
            </a:r>
            <a:r>
              <a:rPr lang="zh-CN" altLang="en-US" sz="2000" dirty="0">
                <a:latin typeface="微软雅黑" panose="020B0503020204020204" pitchFamily="34" charset="-122"/>
                <a:ea typeface="微软雅黑" panose="020B0503020204020204" pitchFamily="34" charset="-122"/>
              </a:rPr>
              <a:t>、</a:t>
            </a:r>
            <a:r>
              <a:rPr lang="zh-CN" altLang="zh-CN" sz="2000" dirty="0">
                <a:latin typeface="微软雅黑" panose="020B0503020204020204" pitchFamily="34" charset="-122"/>
                <a:ea typeface="微软雅黑" panose="020B0503020204020204" pitchFamily="34" charset="-122"/>
              </a:rPr>
              <a:t>输入设备</a:t>
            </a:r>
          </a:p>
          <a:p>
            <a:pPr marL="457200" lvl="1" indent="0">
              <a:buNone/>
            </a:pPr>
            <a:endParaRPr lang="en-US" altLang="zh-CN" sz="2400" dirty="0" smtClean="0">
              <a:latin typeface="微软雅黑" panose="020B0503020204020204" pitchFamily="34" charset="-122"/>
              <a:ea typeface="微软雅黑" panose="020B0503020204020204" pitchFamily="34" charset="-122"/>
            </a:endParaRPr>
          </a:p>
        </p:txBody>
      </p:sp>
      <p:grpSp>
        <p:nvGrpSpPr>
          <p:cNvPr id="5" name="组合 4"/>
          <p:cNvGrpSpPr>
            <a:grpSpLocks/>
          </p:cNvGrpSpPr>
          <p:nvPr/>
        </p:nvGrpSpPr>
        <p:grpSpPr bwMode="auto">
          <a:xfrm>
            <a:off x="607737" y="3928805"/>
            <a:ext cx="7772444" cy="2506204"/>
            <a:chOff x="2101" y="10683"/>
            <a:chExt cx="7502" cy="2419"/>
          </a:xfrm>
        </p:grpSpPr>
        <p:sp>
          <p:nvSpPr>
            <p:cNvPr id="6" name="Text Box 102"/>
            <p:cNvSpPr txBox="1">
              <a:spLocks noChangeArrowheads="1"/>
            </p:cNvSpPr>
            <p:nvPr/>
          </p:nvSpPr>
          <p:spPr bwMode="auto">
            <a:xfrm>
              <a:off x="4761" y="11580"/>
              <a:ext cx="1417" cy="36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21600" rIns="0" bIns="0" anchor="t" anchorCtr="0" upright="1">
              <a:noAutofit/>
            </a:bodyPr>
            <a:lstStyle/>
            <a:p>
              <a:pPr algn="ctr">
                <a:lnSpc>
                  <a:spcPts val="1100"/>
                </a:lnSpc>
                <a:spcAft>
                  <a:spcPts val="0"/>
                </a:spcAft>
              </a:pPr>
              <a:r>
                <a:rPr lang="zh-CN" sz="900" kern="100">
                  <a:effectLst/>
                  <a:latin typeface="Times New Roman"/>
                  <a:ea typeface="宋体"/>
                  <a:cs typeface="宋体"/>
                </a:rPr>
                <a:t>存储器</a:t>
              </a:r>
            </a:p>
          </p:txBody>
        </p:sp>
        <p:sp>
          <p:nvSpPr>
            <p:cNvPr id="7" name="Text Box 103"/>
            <p:cNvSpPr txBox="1">
              <a:spLocks noChangeArrowheads="1"/>
            </p:cNvSpPr>
            <p:nvPr/>
          </p:nvSpPr>
          <p:spPr bwMode="auto">
            <a:xfrm>
              <a:off x="4761" y="12532"/>
              <a:ext cx="1417" cy="36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21600" rIns="0" bIns="0" anchor="t" anchorCtr="0" upright="1">
              <a:noAutofit/>
            </a:bodyPr>
            <a:lstStyle/>
            <a:p>
              <a:pPr algn="ctr">
                <a:lnSpc>
                  <a:spcPts val="1100"/>
                </a:lnSpc>
                <a:spcAft>
                  <a:spcPts val="0"/>
                </a:spcAft>
              </a:pPr>
              <a:r>
                <a:rPr lang="zh-CN" sz="900" kern="100">
                  <a:effectLst/>
                  <a:latin typeface="Times New Roman"/>
                  <a:ea typeface="宋体"/>
                  <a:cs typeface="宋体"/>
                </a:rPr>
                <a:t>控制器</a:t>
              </a:r>
            </a:p>
          </p:txBody>
        </p:sp>
        <p:cxnSp>
          <p:nvCxnSpPr>
            <p:cNvPr id="8" name="Line 104"/>
            <p:cNvCxnSpPr/>
            <p:nvPr/>
          </p:nvCxnSpPr>
          <p:spPr bwMode="auto">
            <a:xfrm>
              <a:off x="3694" y="12033"/>
              <a:ext cx="391" cy="0"/>
            </a:xfrm>
            <a:prstGeom prst="line">
              <a:avLst/>
            </a:prstGeom>
            <a:noFill/>
            <a:ln w="9525">
              <a:solidFill>
                <a:srgbClr val="000000"/>
              </a:solidFill>
              <a:round/>
              <a:headEnd type="stealth" w="sm" len="med"/>
              <a:tailEnd/>
            </a:ln>
            <a:extLst>
              <a:ext uri="{909E8E84-426E-40DD-AFC4-6F175D3DCCD1}">
                <a14:hiddenFill xmlns:a14="http://schemas.microsoft.com/office/drawing/2010/main">
                  <a:noFill/>
                </a14:hiddenFill>
              </a:ext>
            </a:extLst>
          </p:spPr>
        </p:cxnSp>
        <p:sp>
          <p:nvSpPr>
            <p:cNvPr id="9" name="AutoShape 105"/>
            <p:cNvSpPr>
              <a:spLocks noChangeArrowheads="1"/>
            </p:cNvSpPr>
            <p:nvPr/>
          </p:nvSpPr>
          <p:spPr bwMode="auto">
            <a:xfrm>
              <a:off x="3696" y="11654"/>
              <a:ext cx="1049" cy="215"/>
            </a:xfrm>
            <a:prstGeom prst="rightArrow">
              <a:avLst>
                <a:gd name="adj1" fmla="val 50000"/>
                <a:gd name="adj2" fmla="val 121977"/>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zh-CN" altLang="en-US"/>
            </a:p>
          </p:txBody>
        </p:sp>
        <p:cxnSp>
          <p:nvCxnSpPr>
            <p:cNvPr id="10" name="Line 106"/>
            <p:cNvCxnSpPr/>
            <p:nvPr/>
          </p:nvCxnSpPr>
          <p:spPr bwMode="auto">
            <a:xfrm>
              <a:off x="4079" y="12033"/>
              <a:ext cx="0" cy="78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1" name="Line 107"/>
            <p:cNvCxnSpPr/>
            <p:nvPr/>
          </p:nvCxnSpPr>
          <p:spPr bwMode="auto">
            <a:xfrm>
              <a:off x="4088" y="12822"/>
              <a:ext cx="65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2" name="Line 108"/>
            <p:cNvCxnSpPr/>
            <p:nvPr/>
          </p:nvCxnSpPr>
          <p:spPr bwMode="auto">
            <a:xfrm>
              <a:off x="4318" y="12667"/>
              <a:ext cx="426" cy="0"/>
            </a:xfrm>
            <a:prstGeom prst="line">
              <a:avLst/>
            </a:prstGeom>
            <a:noFill/>
            <a:ln w="9525">
              <a:solidFill>
                <a:srgbClr val="000000"/>
              </a:solidFill>
              <a:round/>
              <a:headEnd/>
              <a:tailEnd type="stealth" w="sm" len="med"/>
            </a:ln>
            <a:extLst>
              <a:ext uri="{909E8E84-426E-40DD-AFC4-6F175D3DCCD1}">
                <a14:hiddenFill xmlns:a14="http://schemas.microsoft.com/office/drawing/2010/main">
                  <a:noFill/>
                </a14:hiddenFill>
              </a:ext>
            </a:extLst>
          </p:spPr>
        </p:cxnSp>
        <p:sp>
          <p:nvSpPr>
            <p:cNvPr id="13" name="AutoShape 109"/>
            <p:cNvSpPr>
              <a:spLocks noChangeArrowheads="1"/>
            </p:cNvSpPr>
            <p:nvPr/>
          </p:nvSpPr>
          <p:spPr bwMode="auto">
            <a:xfrm>
              <a:off x="5327" y="11053"/>
              <a:ext cx="213" cy="522"/>
            </a:xfrm>
            <a:prstGeom prst="upDownArrow">
              <a:avLst>
                <a:gd name="adj1" fmla="val 50000"/>
                <a:gd name="adj2" fmla="val 49014"/>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zh-CN" altLang="en-US"/>
            </a:p>
          </p:txBody>
        </p:sp>
        <p:sp>
          <p:nvSpPr>
            <p:cNvPr id="14" name="AutoShape 110"/>
            <p:cNvSpPr>
              <a:spLocks noChangeArrowheads="1"/>
            </p:cNvSpPr>
            <p:nvPr/>
          </p:nvSpPr>
          <p:spPr bwMode="auto">
            <a:xfrm>
              <a:off x="5344" y="11970"/>
              <a:ext cx="213" cy="556"/>
            </a:xfrm>
            <a:prstGeom prst="upDownArrow">
              <a:avLst>
                <a:gd name="adj1" fmla="val 50000"/>
                <a:gd name="adj2" fmla="val 52207"/>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zh-CN" altLang="en-US"/>
            </a:p>
          </p:txBody>
        </p:sp>
        <p:sp>
          <p:nvSpPr>
            <p:cNvPr id="15" name="AutoShape 111"/>
            <p:cNvSpPr>
              <a:spLocks noChangeArrowheads="1"/>
            </p:cNvSpPr>
            <p:nvPr/>
          </p:nvSpPr>
          <p:spPr bwMode="auto">
            <a:xfrm>
              <a:off x="6177" y="11654"/>
              <a:ext cx="924" cy="215"/>
            </a:xfrm>
            <a:prstGeom prst="rightArrow">
              <a:avLst>
                <a:gd name="adj1" fmla="val 50000"/>
                <a:gd name="adj2" fmla="val 107442"/>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zh-CN" altLang="en-US"/>
            </a:p>
          </p:txBody>
        </p:sp>
        <p:sp>
          <p:nvSpPr>
            <p:cNvPr id="16" name="AutoShape 112"/>
            <p:cNvSpPr>
              <a:spLocks noChangeArrowheads="1"/>
            </p:cNvSpPr>
            <p:nvPr/>
          </p:nvSpPr>
          <p:spPr bwMode="auto">
            <a:xfrm>
              <a:off x="7481" y="11654"/>
              <a:ext cx="1049" cy="215"/>
            </a:xfrm>
            <a:prstGeom prst="rightArrow">
              <a:avLst>
                <a:gd name="adj1" fmla="val 50000"/>
                <a:gd name="adj2" fmla="val 121977"/>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zh-CN" altLang="en-US"/>
            </a:p>
          </p:txBody>
        </p:sp>
        <p:cxnSp>
          <p:nvCxnSpPr>
            <p:cNvPr id="17" name="Line 113"/>
            <p:cNvCxnSpPr/>
            <p:nvPr/>
          </p:nvCxnSpPr>
          <p:spPr bwMode="auto">
            <a:xfrm>
              <a:off x="6189" y="12713"/>
              <a:ext cx="1106"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8" name="Line 114"/>
            <p:cNvCxnSpPr/>
            <p:nvPr/>
          </p:nvCxnSpPr>
          <p:spPr bwMode="auto">
            <a:xfrm flipV="1">
              <a:off x="7296" y="12429"/>
              <a:ext cx="0" cy="283"/>
            </a:xfrm>
            <a:prstGeom prst="line">
              <a:avLst/>
            </a:prstGeom>
            <a:noFill/>
            <a:ln w="9525">
              <a:solidFill>
                <a:srgbClr val="000000"/>
              </a:solidFill>
              <a:round/>
              <a:headEnd/>
              <a:tailEnd type="stealth" w="sm" len="med"/>
            </a:ln>
            <a:extLst>
              <a:ext uri="{909E8E84-426E-40DD-AFC4-6F175D3DCCD1}">
                <a14:hiddenFill xmlns:a14="http://schemas.microsoft.com/office/drawing/2010/main">
                  <a:noFill/>
                </a14:hiddenFill>
              </a:ext>
            </a:extLst>
          </p:spPr>
        </p:cxnSp>
        <p:cxnSp>
          <p:nvCxnSpPr>
            <p:cNvPr id="19" name="Line 115"/>
            <p:cNvCxnSpPr/>
            <p:nvPr/>
          </p:nvCxnSpPr>
          <p:spPr bwMode="auto">
            <a:xfrm flipV="1">
              <a:off x="5792" y="11936"/>
              <a:ext cx="0" cy="584"/>
            </a:xfrm>
            <a:prstGeom prst="line">
              <a:avLst/>
            </a:prstGeom>
            <a:noFill/>
            <a:ln w="9525">
              <a:solidFill>
                <a:srgbClr val="000000"/>
              </a:solidFill>
              <a:round/>
              <a:headEnd/>
              <a:tailEnd type="stealth" w="sm" len="med"/>
            </a:ln>
            <a:extLst>
              <a:ext uri="{909E8E84-426E-40DD-AFC4-6F175D3DCCD1}">
                <a14:hiddenFill xmlns:a14="http://schemas.microsoft.com/office/drawing/2010/main">
                  <a:noFill/>
                </a14:hiddenFill>
              </a:ext>
            </a:extLst>
          </p:spPr>
        </p:cxnSp>
        <p:cxnSp>
          <p:nvCxnSpPr>
            <p:cNvPr id="20" name="Line 116"/>
            <p:cNvCxnSpPr/>
            <p:nvPr/>
          </p:nvCxnSpPr>
          <p:spPr bwMode="auto">
            <a:xfrm>
              <a:off x="2696" y="11821"/>
              <a:ext cx="639"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1" name="Line 117"/>
            <p:cNvCxnSpPr/>
            <p:nvPr/>
          </p:nvCxnSpPr>
          <p:spPr bwMode="auto">
            <a:xfrm>
              <a:off x="2696" y="11722"/>
              <a:ext cx="639"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2" name="Line 118"/>
            <p:cNvCxnSpPr/>
            <p:nvPr/>
          </p:nvCxnSpPr>
          <p:spPr bwMode="auto">
            <a:xfrm>
              <a:off x="4314" y="11812"/>
              <a:ext cx="0" cy="86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3" name="Text Box 119"/>
            <p:cNvSpPr txBox="1">
              <a:spLocks noChangeArrowheads="1"/>
            </p:cNvSpPr>
            <p:nvPr/>
          </p:nvSpPr>
          <p:spPr bwMode="auto">
            <a:xfrm>
              <a:off x="2101" y="11507"/>
              <a:ext cx="753" cy="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lnSpc>
                  <a:spcPts val="1100"/>
                </a:lnSpc>
                <a:spcAft>
                  <a:spcPts val="0"/>
                </a:spcAft>
              </a:pPr>
              <a:r>
                <a:rPr lang="zh-CN" sz="900" kern="0">
                  <a:effectLst/>
                  <a:latin typeface="Times New Roman"/>
                  <a:ea typeface="宋体"/>
                  <a:cs typeface="宋体"/>
                </a:rPr>
                <a:t>程序</a:t>
              </a:r>
              <a:endParaRPr lang="zh-CN" sz="900" kern="100">
                <a:effectLst/>
                <a:latin typeface="Times New Roman"/>
                <a:ea typeface="宋体"/>
                <a:cs typeface="宋体"/>
              </a:endParaRPr>
            </a:p>
            <a:p>
              <a:pPr algn="ctr">
                <a:lnSpc>
                  <a:spcPts val="1100"/>
                </a:lnSpc>
                <a:spcAft>
                  <a:spcPts val="0"/>
                </a:spcAft>
              </a:pPr>
              <a:r>
                <a:rPr lang="zh-CN" sz="900" kern="0">
                  <a:effectLst/>
                  <a:latin typeface="Times New Roman"/>
                  <a:ea typeface="宋体"/>
                  <a:cs typeface="宋体"/>
                </a:rPr>
                <a:t>数据</a:t>
              </a:r>
              <a:endParaRPr lang="zh-CN" sz="900" kern="100">
                <a:effectLst/>
                <a:latin typeface="Times New Roman"/>
                <a:ea typeface="宋体"/>
                <a:cs typeface="宋体"/>
              </a:endParaRPr>
            </a:p>
          </p:txBody>
        </p:sp>
        <p:sp>
          <p:nvSpPr>
            <p:cNvPr id="24" name="Text Box 120"/>
            <p:cNvSpPr txBox="1">
              <a:spLocks noChangeArrowheads="1"/>
            </p:cNvSpPr>
            <p:nvPr/>
          </p:nvSpPr>
          <p:spPr bwMode="auto">
            <a:xfrm>
              <a:off x="7623" y="11244"/>
              <a:ext cx="1065" cy="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lnSpc>
                  <a:spcPts val="1100"/>
                </a:lnSpc>
                <a:spcAft>
                  <a:spcPts val="0"/>
                </a:spcAft>
              </a:pPr>
              <a:r>
                <a:rPr lang="zh-CN" sz="900" kern="100">
                  <a:effectLst/>
                  <a:latin typeface="Times New Roman"/>
                  <a:ea typeface="宋体"/>
                  <a:cs typeface="宋体"/>
                </a:rPr>
                <a:t>输出结果</a:t>
              </a:r>
            </a:p>
          </p:txBody>
        </p:sp>
        <p:cxnSp>
          <p:nvCxnSpPr>
            <p:cNvPr id="25" name="Line 121"/>
            <p:cNvCxnSpPr/>
            <p:nvPr/>
          </p:nvCxnSpPr>
          <p:spPr bwMode="auto">
            <a:xfrm>
              <a:off x="8242" y="12651"/>
              <a:ext cx="639" cy="0"/>
            </a:xfrm>
            <a:prstGeom prst="line">
              <a:avLst/>
            </a:prstGeom>
            <a:noFill/>
            <a:ln w="9525">
              <a:solidFill>
                <a:srgbClr val="000000"/>
              </a:solidFill>
              <a:round/>
              <a:headEnd/>
              <a:tailEnd type="stealth" w="sm" len="med"/>
            </a:ln>
            <a:extLst>
              <a:ext uri="{909E8E84-426E-40DD-AFC4-6F175D3DCCD1}">
                <a14:hiddenFill xmlns:a14="http://schemas.microsoft.com/office/drawing/2010/main">
                  <a:noFill/>
                </a14:hiddenFill>
              </a:ext>
            </a:extLst>
          </p:spPr>
        </p:cxnSp>
        <p:sp>
          <p:nvSpPr>
            <p:cNvPr id="26" name="AutoShape 122"/>
            <p:cNvSpPr>
              <a:spLocks noChangeArrowheads="1"/>
            </p:cNvSpPr>
            <p:nvPr/>
          </p:nvSpPr>
          <p:spPr bwMode="auto">
            <a:xfrm>
              <a:off x="8242" y="12812"/>
              <a:ext cx="639" cy="176"/>
            </a:xfrm>
            <a:prstGeom prst="leftRightArrow">
              <a:avLst>
                <a:gd name="adj1" fmla="val 50000"/>
                <a:gd name="adj2" fmla="val 72614"/>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zh-CN" altLang="en-US"/>
            </a:p>
          </p:txBody>
        </p:sp>
        <p:sp>
          <p:nvSpPr>
            <p:cNvPr id="27" name="Text Box 123"/>
            <p:cNvSpPr txBox="1">
              <a:spLocks noChangeArrowheads="1"/>
            </p:cNvSpPr>
            <p:nvPr/>
          </p:nvSpPr>
          <p:spPr bwMode="auto">
            <a:xfrm>
              <a:off x="8937" y="12504"/>
              <a:ext cx="666" cy="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lnSpc>
                  <a:spcPts val="1300"/>
                </a:lnSpc>
                <a:spcAft>
                  <a:spcPts val="0"/>
                </a:spcAft>
              </a:pPr>
              <a:r>
                <a:rPr lang="zh-CN" sz="900" kern="100">
                  <a:effectLst/>
                  <a:latin typeface="Times New Roman"/>
                  <a:ea typeface="宋体"/>
                  <a:cs typeface="宋体"/>
                </a:rPr>
                <a:t>控制流</a:t>
              </a:r>
            </a:p>
            <a:p>
              <a:pPr algn="just">
                <a:lnSpc>
                  <a:spcPts val="1300"/>
                </a:lnSpc>
                <a:spcAft>
                  <a:spcPts val="0"/>
                </a:spcAft>
              </a:pPr>
              <a:r>
                <a:rPr lang="zh-CN" sz="900" kern="100">
                  <a:effectLst/>
                  <a:latin typeface="Times New Roman"/>
                  <a:ea typeface="宋体"/>
                  <a:cs typeface="宋体"/>
                </a:rPr>
                <a:t>数据流</a:t>
              </a:r>
            </a:p>
          </p:txBody>
        </p:sp>
        <p:sp>
          <p:nvSpPr>
            <p:cNvPr id="28" name="Text Box 124"/>
            <p:cNvSpPr txBox="1">
              <a:spLocks noChangeArrowheads="1"/>
            </p:cNvSpPr>
            <p:nvPr/>
          </p:nvSpPr>
          <p:spPr bwMode="auto">
            <a:xfrm>
              <a:off x="4734" y="10683"/>
              <a:ext cx="1417" cy="36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0" tIns="21600" rIns="0" bIns="0" anchor="t" anchorCtr="0" upright="1">
              <a:noAutofit/>
            </a:bodyPr>
            <a:lstStyle/>
            <a:p>
              <a:pPr algn="ctr">
                <a:lnSpc>
                  <a:spcPts val="1100"/>
                </a:lnSpc>
                <a:spcAft>
                  <a:spcPts val="0"/>
                </a:spcAft>
              </a:pPr>
              <a:r>
                <a:rPr lang="zh-CN" sz="900" kern="100">
                  <a:effectLst/>
                  <a:latin typeface="Times New Roman"/>
                  <a:ea typeface="宋体"/>
                  <a:cs typeface="宋体"/>
                </a:rPr>
                <a:t>运算器</a:t>
              </a:r>
            </a:p>
          </p:txBody>
        </p:sp>
        <p:grpSp>
          <p:nvGrpSpPr>
            <p:cNvPr id="29" name="Group 125"/>
            <p:cNvGrpSpPr>
              <a:grpSpLocks/>
            </p:cNvGrpSpPr>
            <p:nvPr/>
          </p:nvGrpSpPr>
          <p:grpSpPr bwMode="auto">
            <a:xfrm>
              <a:off x="4314" y="10848"/>
              <a:ext cx="426" cy="1206"/>
              <a:chOff x="3900" y="1642"/>
              <a:chExt cx="426" cy="822"/>
            </a:xfrm>
          </p:grpSpPr>
          <p:cxnSp>
            <p:nvCxnSpPr>
              <p:cNvPr id="32" name="Line 126"/>
              <p:cNvCxnSpPr/>
              <p:nvPr/>
            </p:nvCxnSpPr>
            <p:spPr bwMode="auto">
              <a:xfrm>
                <a:off x="3900" y="1642"/>
                <a:ext cx="0" cy="82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33" name="Line 127"/>
              <p:cNvCxnSpPr/>
              <p:nvPr/>
            </p:nvCxnSpPr>
            <p:spPr bwMode="auto">
              <a:xfrm>
                <a:off x="3900" y="1642"/>
                <a:ext cx="426" cy="0"/>
              </a:xfrm>
              <a:prstGeom prst="line">
                <a:avLst/>
              </a:prstGeom>
              <a:noFill/>
              <a:ln w="9525">
                <a:solidFill>
                  <a:srgbClr val="000000"/>
                </a:solidFill>
                <a:round/>
                <a:headEnd/>
                <a:tailEnd type="stealth" w="sm" len="med"/>
              </a:ln>
              <a:extLst>
                <a:ext uri="{909E8E84-426E-40DD-AFC4-6F175D3DCCD1}">
                  <a14:hiddenFill xmlns:a14="http://schemas.microsoft.com/office/drawing/2010/main">
                    <a:noFill/>
                  </a14:hiddenFill>
                </a:ext>
              </a:extLst>
            </p:spPr>
          </p:cxnSp>
        </p:grpSp>
        <p:sp>
          <p:nvSpPr>
            <p:cNvPr id="30" name="Text Box 128"/>
            <p:cNvSpPr txBox="1">
              <a:spLocks noChangeArrowheads="1"/>
            </p:cNvSpPr>
            <p:nvPr/>
          </p:nvSpPr>
          <p:spPr bwMode="auto">
            <a:xfrm>
              <a:off x="7103" y="11219"/>
              <a:ext cx="377" cy="1211"/>
            </a:xfrm>
            <a:prstGeom prst="rect">
              <a:avLst/>
            </a:prstGeom>
            <a:solidFill>
              <a:srgbClr val="FFFFFF"/>
            </a:solidFill>
            <a:ln w="9525">
              <a:solidFill>
                <a:srgbClr val="000000"/>
              </a:solidFill>
              <a:miter lim="800000"/>
              <a:headEnd/>
              <a:tailEnd/>
            </a:ln>
          </p:spPr>
          <p:txBody>
            <a:bodyPr rot="0" vert="eaVert" wrap="square" lIns="0" tIns="0" rIns="36000" bIns="0" anchor="t" anchorCtr="0" upright="1">
              <a:noAutofit/>
            </a:bodyPr>
            <a:lstStyle/>
            <a:p>
              <a:pPr algn="ctr">
                <a:lnSpc>
                  <a:spcPts val="1100"/>
                </a:lnSpc>
                <a:spcAft>
                  <a:spcPts val="0"/>
                </a:spcAft>
              </a:pPr>
              <a:r>
                <a:rPr lang="zh-CN" sz="900" kern="100">
                  <a:effectLst/>
                  <a:latin typeface="Times New Roman"/>
                  <a:ea typeface="宋体"/>
                  <a:cs typeface="宋体"/>
                </a:rPr>
                <a:t>输出设备</a:t>
              </a:r>
            </a:p>
          </p:txBody>
        </p:sp>
        <p:sp>
          <p:nvSpPr>
            <p:cNvPr id="31" name="Text Box 129"/>
            <p:cNvSpPr txBox="1">
              <a:spLocks noChangeArrowheads="1"/>
            </p:cNvSpPr>
            <p:nvPr/>
          </p:nvSpPr>
          <p:spPr bwMode="auto">
            <a:xfrm>
              <a:off x="3318" y="11219"/>
              <a:ext cx="377" cy="1211"/>
            </a:xfrm>
            <a:prstGeom prst="rect">
              <a:avLst/>
            </a:prstGeom>
            <a:solidFill>
              <a:srgbClr val="FFFFFF"/>
            </a:solidFill>
            <a:ln w="9525">
              <a:solidFill>
                <a:srgbClr val="000000"/>
              </a:solidFill>
              <a:miter lim="800000"/>
              <a:headEnd/>
              <a:tailEnd/>
            </a:ln>
          </p:spPr>
          <p:txBody>
            <a:bodyPr rot="0" vert="eaVert" wrap="square" lIns="0" tIns="0" rIns="36000" bIns="0" anchor="t" anchorCtr="0" upright="1">
              <a:noAutofit/>
            </a:bodyPr>
            <a:lstStyle/>
            <a:p>
              <a:pPr algn="ctr">
                <a:lnSpc>
                  <a:spcPts val="1100"/>
                </a:lnSpc>
                <a:spcAft>
                  <a:spcPts val="0"/>
                </a:spcAft>
              </a:pPr>
              <a:r>
                <a:rPr lang="zh-CN" sz="900" kern="100">
                  <a:effectLst/>
                  <a:latin typeface="Times New Roman"/>
                  <a:ea typeface="宋体"/>
                  <a:cs typeface="宋体"/>
                </a:rPr>
                <a:t>输入设备</a:t>
              </a:r>
            </a:p>
          </p:txBody>
        </p:sp>
      </p:grpSp>
    </p:spTree>
    <p:extLst>
      <p:ext uri="{BB962C8B-B14F-4D97-AF65-F5344CB8AC3E}">
        <p14:creationId xmlns:p14="http://schemas.microsoft.com/office/powerpoint/2010/main" val="303777917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3" end="3"/>
                                            </p:txEl>
                                          </p:spTgt>
                                        </p:tgtEl>
                                        <p:attrNameLst>
                                          <p:attrName>style.visibility</p:attrName>
                                        </p:attrNameLst>
                                      </p:cBhvr>
                                      <p:to>
                                        <p:strVal val="visible"/>
                                      </p:to>
                                    </p:set>
                                    <p:anim calcmode="lin" valueType="num">
                                      <p:cBhvr additive="base">
                                        <p:cTn id="7" dur="500" fill="hold"/>
                                        <p:tgtEl>
                                          <p:spTgt spid="614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87363" y="762070"/>
            <a:ext cx="8229600" cy="927100"/>
          </a:xfrm>
        </p:spPr>
        <p:txBody>
          <a:bodyPr/>
          <a:lstStyle/>
          <a:p>
            <a:r>
              <a:rPr lang="en-US" altLang="zh-CN" sz="4800" dirty="0" smtClean="0">
                <a:latin typeface="楷体" panose="02010609060101010101" pitchFamily="49" charset="-122"/>
                <a:ea typeface="楷体" panose="02010609060101010101" pitchFamily="49" charset="-122"/>
              </a:rPr>
              <a:t>2.1 </a:t>
            </a:r>
            <a:r>
              <a:rPr lang="zh-CN" altLang="zh-CN" sz="4800" dirty="0" smtClean="0">
                <a:latin typeface="楷体" panose="02010609060101010101" pitchFamily="49" charset="-122"/>
                <a:ea typeface="楷体" panose="02010609060101010101" pitchFamily="49" charset="-122"/>
              </a:rPr>
              <a:t>信息</a:t>
            </a:r>
            <a:r>
              <a:rPr lang="zh-CN" altLang="zh-CN" sz="4800" dirty="0">
                <a:latin typeface="楷体" panose="02010609060101010101" pitchFamily="49" charset="-122"/>
                <a:ea typeface="楷体" panose="02010609060101010101" pitchFamily="49" charset="-122"/>
              </a:rPr>
              <a:t>工具</a:t>
            </a:r>
            <a:r>
              <a:rPr lang="en-US" altLang="zh-CN" sz="4800" dirty="0">
                <a:latin typeface="楷体" panose="02010609060101010101" pitchFamily="49" charset="-122"/>
                <a:ea typeface="楷体" panose="02010609060101010101" pitchFamily="49" charset="-122"/>
              </a:rPr>
              <a:t>--</a:t>
            </a:r>
            <a:r>
              <a:rPr lang="zh-CN" altLang="zh-CN" sz="4800" dirty="0" smtClean="0">
                <a:latin typeface="楷体" panose="02010609060101010101" pitchFamily="49" charset="-122"/>
                <a:ea typeface="楷体" panose="02010609060101010101" pitchFamily="49" charset="-122"/>
              </a:rPr>
              <a:t>计算机</a:t>
            </a:r>
            <a:endParaRPr lang="en-US" altLang="zh-CN" sz="4800" dirty="0">
              <a:latin typeface="楷体" panose="02010609060101010101" pitchFamily="49" charset="-122"/>
              <a:ea typeface="楷体" panose="02010609060101010101" pitchFamily="49" charset="-122"/>
            </a:endParaRPr>
          </a:p>
        </p:txBody>
      </p:sp>
      <p:sp>
        <p:nvSpPr>
          <p:cNvPr id="6147" name="Rectangle 3"/>
          <p:cNvSpPr>
            <a:spLocks noGrp="1" noChangeArrowheads="1"/>
          </p:cNvSpPr>
          <p:nvPr>
            <p:ph type="body" sz="half" idx="1"/>
          </p:nvPr>
        </p:nvSpPr>
        <p:spPr>
          <a:xfrm>
            <a:off x="837495" y="1676446"/>
            <a:ext cx="7163415" cy="4254428"/>
          </a:xfrm>
        </p:spPr>
        <p:txBody>
          <a:bodyPr/>
          <a:lstStyle/>
          <a:p>
            <a:pPr marL="342900" lvl="1" indent="-342900">
              <a:buSzPct val="90000"/>
              <a:buChar char="•"/>
            </a:pPr>
            <a:r>
              <a:rPr lang="en-US" altLang="zh-CN" sz="3600" b="1" dirty="0">
                <a:latin typeface="黑体" panose="02010609060101010101" pitchFamily="49" charset="-122"/>
                <a:ea typeface="黑体" panose="02010609060101010101" pitchFamily="49" charset="-122"/>
              </a:rPr>
              <a:t>1. </a:t>
            </a:r>
            <a:r>
              <a:rPr lang="zh-CN" altLang="en-US" sz="3600" b="1" dirty="0">
                <a:latin typeface="黑体" panose="02010609060101010101" pitchFamily="49" charset="-122"/>
                <a:ea typeface="黑体" panose="02010609060101010101" pitchFamily="49" charset="-122"/>
              </a:rPr>
              <a:t>冯</a:t>
            </a:r>
            <a:r>
              <a:rPr lang="en-US" altLang="zh-CN" sz="3600" b="1" dirty="0">
                <a:latin typeface="黑体" panose="02010609060101010101" pitchFamily="49" charset="-122"/>
                <a:ea typeface="黑体" panose="02010609060101010101" pitchFamily="49" charset="-122"/>
              </a:rPr>
              <a:t>·</a:t>
            </a:r>
            <a:r>
              <a:rPr lang="zh-CN" altLang="en-US" sz="3600" b="1" dirty="0">
                <a:latin typeface="黑体" panose="02010609060101010101" pitchFamily="49" charset="-122"/>
                <a:ea typeface="黑体" panose="02010609060101010101" pitchFamily="49" charset="-122"/>
              </a:rPr>
              <a:t>诺依曼计算机结构</a:t>
            </a:r>
            <a:endParaRPr lang="en-US" altLang="zh-CN" sz="3600" b="1" dirty="0">
              <a:latin typeface="黑体" panose="02010609060101010101" pitchFamily="49" charset="-122"/>
              <a:ea typeface="黑体" panose="02010609060101010101" pitchFamily="49" charset="-122"/>
            </a:endParaRPr>
          </a:p>
          <a:p>
            <a:pPr lvl="1"/>
            <a:r>
              <a:rPr lang="zh-CN" altLang="en-US" sz="2400" dirty="0" smtClean="0">
                <a:latin typeface="微软雅黑" panose="020B0503020204020204" pitchFamily="34" charset="-122"/>
                <a:ea typeface="微软雅黑" panose="020B0503020204020204" pitchFamily="34" charset="-122"/>
              </a:rPr>
              <a:t>（</a:t>
            </a:r>
            <a:r>
              <a:rPr lang="en-US" altLang="zh-CN" sz="2400" dirty="0" smtClean="0">
                <a:latin typeface="微软雅黑" panose="020B0503020204020204" pitchFamily="34" charset="-122"/>
                <a:ea typeface="微软雅黑" panose="020B0503020204020204" pitchFamily="34" charset="-122"/>
              </a:rPr>
              <a:t>2</a:t>
            </a:r>
            <a:r>
              <a:rPr lang="zh-CN" altLang="en-US" sz="2400" dirty="0" smtClean="0">
                <a:latin typeface="微软雅黑" panose="020B0503020204020204" pitchFamily="34" charset="-122"/>
                <a:ea typeface="微软雅黑" panose="020B0503020204020204" pitchFamily="34" charset="-122"/>
              </a:rPr>
              <a:t>）采用</a:t>
            </a:r>
            <a:r>
              <a:rPr lang="zh-CN" altLang="en-US" sz="2400" dirty="0">
                <a:latin typeface="微软雅黑" panose="020B0503020204020204" pitchFamily="34" charset="-122"/>
                <a:ea typeface="微软雅黑" panose="020B0503020204020204" pitchFamily="34" charset="-122"/>
              </a:rPr>
              <a:t>二进制形式表示数据和指令</a:t>
            </a:r>
            <a:endParaRPr lang="en-US" altLang="zh-CN" sz="2400" dirty="0">
              <a:latin typeface="微软雅黑" panose="020B0503020204020204" pitchFamily="34" charset="-122"/>
              <a:ea typeface="微软雅黑" panose="020B0503020204020204" pitchFamily="34" charset="-122"/>
            </a:endParaRPr>
          </a:p>
          <a:p>
            <a:pPr lvl="2"/>
            <a:r>
              <a:rPr lang="zh-CN" altLang="en-US" dirty="0">
                <a:latin typeface="微软雅黑" panose="020B0503020204020204" pitchFamily="34" charset="-122"/>
                <a:ea typeface="微软雅黑" panose="020B0503020204020204" pitchFamily="34" charset="-122"/>
              </a:rPr>
              <a:t>二进制只有 </a:t>
            </a:r>
            <a:r>
              <a:rPr lang="en-US" altLang="zh-CN" dirty="0">
                <a:latin typeface="微软雅黑" panose="020B0503020204020204" pitchFamily="34" charset="-122"/>
                <a:ea typeface="微软雅黑" panose="020B0503020204020204" pitchFamily="34" charset="-122"/>
              </a:rPr>
              <a:t>0</a:t>
            </a:r>
            <a:r>
              <a:rPr lang="zh-CN" altLang="en-US" dirty="0">
                <a:latin typeface="微软雅黑" panose="020B0503020204020204" pitchFamily="34" charset="-122"/>
                <a:ea typeface="微软雅黑" panose="020B0503020204020204" pitchFamily="34" charset="-122"/>
              </a:rPr>
              <a:t>和 </a:t>
            </a:r>
            <a:r>
              <a:rPr lang="en-US" altLang="zh-CN" dirty="0">
                <a:latin typeface="微软雅黑" panose="020B0503020204020204" pitchFamily="34" charset="-122"/>
                <a:ea typeface="微软雅黑" panose="020B0503020204020204" pitchFamily="34" charset="-122"/>
              </a:rPr>
              <a:t>1</a:t>
            </a:r>
            <a:r>
              <a:rPr lang="zh-CN" altLang="en-US" dirty="0">
                <a:latin typeface="微软雅黑" panose="020B0503020204020204" pitchFamily="34" charset="-122"/>
                <a:ea typeface="微软雅黑" panose="020B0503020204020204" pitchFamily="34" charset="-122"/>
              </a:rPr>
              <a:t>两个数字，便于用计算机电子器件的断开和导通两个稳定状态表示，</a:t>
            </a:r>
            <a:r>
              <a:rPr lang="zh-CN" altLang="en-US" dirty="0" smtClean="0">
                <a:latin typeface="微软雅黑" panose="020B0503020204020204" pitchFamily="34" charset="-122"/>
                <a:ea typeface="微软雅黑" panose="020B0503020204020204" pitchFamily="34" charset="-122"/>
              </a:rPr>
              <a:t>比较容易</a:t>
            </a:r>
            <a:r>
              <a:rPr lang="zh-CN" altLang="en-US" dirty="0">
                <a:latin typeface="微软雅黑" panose="020B0503020204020204" pitchFamily="34" charset="-122"/>
                <a:ea typeface="微软雅黑" panose="020B0503020204020204" pitchFamily="34" charset="-122"/>
              </a:rPr>
              <a:t>实现</a:t>
            </a:r>
            <a:r>
              <a:rPr lang="zh-CN" altLang="en-US" dirty="0" smtClean="0">
                <a:latin typeface="微软雅黑" panose="020B0503020204020204" pitchFamily="34" charset="-122"/>
                <a:ea typeface="微软雅黑" panose="020B0503020204020204" pitchFamily="34" charset="-122"/>
              </a:rPr>
              <a:t>。</a:t>
            </a:r>
            <a:endParaRPr lang="en-US" altLang="zh-CN" dirty="0" smtClean="0">
              <a:latin typeface="微软雅黑" panose="020B0503020204020204" pitchFamily="34" charset="-122"/>
              <a:ea typeface="微软雅黑" panose="020B0503020204020204" pitchFamily="34" charset="-122"/>
            </a:endParaRPr>
          </a:p>
          <a:p>
            <a:pPr lvl="2"/>
            <a:r>
              <a:rPr lang="zh-CN" altLang="en-US" dirty="0" smtClean="0">
                <a:latin typeface="微软雅黑" panose="020B0503020204020204" pitchFamily="34" charset="-122"/>
                <a:ea typeface="微软雅黑" panose="020B0503020204020204" pitchFamily="34" charset="-122"/>
              </a:rPr>
              <a:t>二进制运算</a:t>
            </a:r>
            <a:r>
              <a:rPr lang="zh-CN" altLang="en-US" dirty="0">
                <a:latin typeface="微软雅黑" panose="020B0503020204020204" pitchFamily="34" charset="-122"/>
                <a:ea typeface="微软雅黑" panose="020B0503020204020204" pitchFamily="34" charset="-122"/>
              </a:rPr>
              <a:t>规则简单，可使计算机结构大为简化，运算速度大大</a:t>
            </a:r>
            <a:r>
              <a:rPr lang="zh-CN" altLang="en-US" dirty="0" smtClean="0">
                <a:latin typeface="微软雅黑" panose="020B0503020204020204" pitchFamily="34" charset="-122"/>
                <a:ea typeface="微软雅黑" panose="020B0503020204020204" pitchFamily="34" charset="-122"/>
              </a:rPr>
              <a:t>提高</a:t>
            </a:r>
            <a:endParaRPr lang="en-US" altLang="zh-CN" sz="2800"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6944499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3">
      <a:dk1>
        <a:srgbClr val="000000"/>
      </a:dk1>
      <a:lt1>
        <a:srgbClr val="FEE9DE"/>
      </a:lt1>
      <a:dk2>
        <a:srgbClr val="000066"/>
      </a:dk2>
      <a:lt2>
        <a:srgbClr val="808080"/>
      </a:lt2>
      <a:accent1>
        <a:srgbClr val="5CB1FE"/>
      </a:accent1>
      <a:accent2>
        <a:srgbClr val="FF7575"/>
      </a:accent2>
      <a:accent3>
        <a:srgbClr val="FEF2EC"/>
      </a:accent3>
      <a:accent4>
        <a:srgbClr val="000000"/>
      </a:accent4>
      <a:accent5>
        <a:srgbClr val="B5D5FE"/>
      </a:accent5>
      <a:accent6>
        <a:srgbClr val="E76969"/>
      </a:accent6>
      <a:hlink>
        <a:srgbClr val="FFC319"/>
      </a:hlink>
      <a:folHlink>
        <a:srgbClr val="A8D02A"/>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DF58D"/>
        </a:lt1>
        <a:dk2>
          <a:srgbClr val="CC3300"/>
        </a:dk2>
        <a:lt2>
          <a:srgbClr val="808080"/>
        </a:lt2>
        <a:accent1>
          <a:srgbClr val="FF6161"/>
        </a:accent1>
        <a:accent2>
          <a:srgbClr val="FFC319"/>
        </a:accent2>
        <a:accent3>
          <a:srgbClr val="FEF9C5"/>
        </a:accent3>
        <a:accent4>
          <a:srgbClr val="000000"/>
        </a:accent4>
        <a:accent5>
          <a:srgbClr val="FFB7B7"/>
        </a:accent5>
        <a:accent6>
          <a:srgbClr val="E7B016"/>
        </a:accent6>
        <a:hlink>
          <a:srgbClr val="A8D02A"/>
        </a:hlink>
        <a:folHlink>
          <a:srgbClr val="5CB1FE"/>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E1F4D8"/>
        </a:lt1>
        <a:dk2>
          <a:srgbClr val="003366"/>
        </a:dk2>
        <a:lt2>
          <a:srgbClr val="808080"/>
        </a:lt2>
        <a:accent1>
          <a:srgbClr val="FFC319"/>
        </a:accent1>
        <a:accent2>
          <a:srgbClr val="A8D02A"/>
        </a:accent2>
        <a:accent3>
          <a:srgbClr val="EEF8E9"/>
        </a:accent3>
        <a:accent4>
          <a:srgbClr val="000000"/>
        </a:accent4>
        <a:accent5>
          <a:srgbClr val="FFDEAB"/>
        </a:accent5>
        <a:accent6>
          <a:srgbClr val="98BC25"/>
        </a:accent6>
        <a:hlink>
          <a:srgbClr val="5CB1FE"/>
        </a:hlink>
        <a:folHlink>
          <a:srgbClr val="FF6161"/>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EE9DE"/>
        </a:lt1>
        <a:dk2>
          <a:srgbClr val="000066"/>
        </a:dk2>
        <a:lt2>
          <a:srgbClr val="808080"/>
        </a:lt2>
        <a:accent1>
          <a:srgbClr val="5CB1FE"/>
        </a:accent1>
        <a:accent2>
          <a:srgbClr val="FF7575"/>
        </a:accent2>
        <a:accent3>
          <a:srgbClr val="FEF2EC"/>
        </a:accent3>
        <a:accent4>
          <a:srgbClr val="000000"/>
        </a:accent4>
        <a:accent5>
          <a:srgbClr val="B5D5FE"/>
        </a:accent5>
        <a:accent6>
          <a:srgbClr val="E76969"/>
        </a:accent6>
        <a:hlink>
          <a:srgbClr val="FFC319"/>
        </a:hlink>
        <a:folHlink>
          <a:srgbClr val="A8D02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811</TotalTime>
  <Pages>0</Pages>
  <Words>2128</Words>
  <Characters>0</Characters>
  <Application>Microsoft Office PowerPoint</Application>
  <DocSecurity>0</DocSecurity>
  <PresentationFormat>全屏显示(4:3)</PresentationFormat>
  <Lines>0</Lines>
  <Paragraphs>252</Paragraphs>
  <Slides>37</Slides>
  <Notes>3</Notes>
  <HiddenSlides>0</HiddenSlides>
  <MMClips>0</MMClips>
  <ScaleCrop>false</ScaleCrop>
  <HeadingPairs>
    <vt:vector size="4" baseType="variant">
      <vt:variant>
        <vt:lpstr>主题</vt:lpstr>
      </vt:variant>
      <vt:variant>
        <vt:i4>2</vt:i4>
      </vt:variant>
      <vt:variant>
        <vt:lpstr>幻灯片标题</vt:lpstr>
      </vt:variant>
      <vt:variant>
        <vt:i4>37</vt:i4>
      </vt:variant>
    </vt:vector>
  </HeadingPairs>
  <TitlesOfParts>
    <vt:vector size="39" baseType="lpstr">
      <vt:lpstr>Default Design</vt:lpstr>
      <vt:lpstr>Office 主题</vt:lpstr>
      <vt:lpstr>PowerPoint 演示文稿</vt:lpstr>
      <vt:lpstr>目 录</vt:lpstr>
      <vt:lpstr>2.1 信息工具--计算机</vt:lpstr>
      <vt:lpstr>2.1 信息工具--计算机</vt:lpstr>
      <vt:lpstr>2.1 信息工具--计算机</vt:lpstr>
      <vt:lpstr>2.1 信息工具--计算机</vt:lpstr>
      <vt:lpstr>2.1 信息工具--计算机</vt:lpstr>
      <vt:lpstr>2.1 信息工具--计算机</vt:lpstr>
      <vt:lpstr>2.1 信息工具--计算机</vt:lpstr>
      <vt:lpstr>2.1 信息工具--计算机</vt:lpstr>
      <vt:lpstr>2.1 信息工具--计算机</vt:lpstr>
      <vt:lpstr>2.1 信息工具--计算机</vt:lpstr>
      <vt:lpstr>2.1 信息工具--计算机</vt:lpstr>
      <vt:lpstr>2.1 信息工具--计算机</vt:lpstr>
      <vt:lpstr>2.1 信息工具--计算机</vt:lpstr>
      <vt:lpstr>2.2 计算机的基本原理</vt:lpstr>
      <vt:lpstr>2.2 计算机的基本原理</vt:lpstr>
      <vt:lpstr>2.2 计算机的基本原理</vt:lpstr>
      <vt:lpstr>2.2 计算机的基本原理</vt:lpstr>
      <vt:lpstr>2.2 计算机的基本原理</vt:lpstr>
      <vt:lpstr>2.2 计算机的基本原理</vt:lpstr>
      <vt:lpstr>2.3 逻辑代数</vt:lpstr>
      <vt:lpstr>2.3 逻辑代数</vt:lpstr>
      <vt:lpstr>2.3 逻辑代数</vt:lpstr>
      <vt:lpstr>2.4 嵌入式计算机系统</vt:lpstr>
      <vt:lpstr>2.4 嵌入式计算机系统</vt:lpstr>
      <vt:lpstr>2.4 嵌入式计算机系统</vt:lpstr>
      <vt:lpstr>2.4 嵌入式计算机系统</vt:lpstr>
      <vt:lpstr>2.4 嵌入式计算机系统</vt:lpstr>
      <vt:lpstr>2.4 嵌入式计算机系统</vt:lpstr>
      <vt:lpstr>2.5 计算机系统的IT应用</vt:lpstr>
      <vt:lpstr>2.5 计算机系统的IT应用</vt:lpstr>
      <vt:lpstr>2.5 计算机系统的IT应用</vt:lpstr>
      <vt:lpstr>2.5 计算机系统应用</vt:lpstr>
      <vt:lpstr>2.5 计算机系统应用</vt:lpstr>
      <vt:lpstr>2.5 计算机系统应用</vt:lpstr>
      <vt:lpstr>小 结</vt:lpstr>
    </vt:vector>
  </TitlesOfParts>
  <LinksUpToDate>false</LinksUpToDate>
  <CharactersWithSpaces>0</CharactersWithSpaces>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www.glzy8.com提供海量PPT模板免费下载！</dc:title>
  <dc:creator>lenovo</dc:creator>
  <cp:lastModifiedBy>admin</cp:lastModifiedBy>
  <cp:revision>81</cp:revision>
  <dcterms:created xsi:type="dcterms:W3CDTF">2008-03-10T09:13:42Z</dcterms:created>
  <dcterms:modified xsi:type="dcterms:W3CDTF">2019-03-25T06:33:36Z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2052-9.1.0.4843</vt:lpwstr>
  </property>
</Properties>
</file>